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1.xml.rels" ContentType="application/vnd.openxmlformats-package.relationships+xml"/>
  <Override PartName="/ppt/slideMasters/_rels/slideMaster8.xml.rels" ContentType="application/vnd.openxmlformats-package.relationships+xml"/>
  <Override PartName="/ppt/slideMasters/_rels/slideMaster26.xml.rels" ContentType="application/vnd.openxmlformats-package.relationships+xml"/>
  <Override PartName="/ppt/slideMasters/_rels/slideMaster7.xml.rels" ContentType="application/vnd.openxmlformats-package.relationships+xml"/>
  <Override PartName="/ppt/slideMasters/_rels/slideMaster1.xml.rels" ContentType="application/vnd.openxmlformats-package.relationships+xml"/>
  <Override PartName="/ppt/slideMasters/_rels/slideMaster12.xml.rels" ContentType="application/vnd.openxmlformats-package.relationships+xml"/>
  <Override PartName="/ppt/slideMasters/_rels/slideMaster33.xml.rels" ContentType="application/vnd.openxmlformats-package.relationships+xml"/>
  <Override PartName="/ppt/slideMasters/_rels/slideMaster32.xml.rels" ContentType="application/vnd.openxmlformats-package.relationships+xml"/>
  <Override PartName="/ppt/slideMasters/_rels/slideMaster34.xml.rels" ContentType="application/vnd.openxmlformats-package.relationships+xml"/>
  <Override PartName="/ppt/slideMasters/_rels/slideMaster22.xml.rels" ContentType="application/vnd.openxmlformats-package.relationships+xml"/>
  <Override PartName="/ppt/slideMasters/_rels/slideMaster9.xml.rels" ContentType="application/vnd.openxmlformats-package.relationships+xml"/>
  <Override PartName="/ppt/slideMasters/_rels/slideMaster35.xml.rels" ContentType="application/vnd.openxmlformats-package.relationships+xml"/>
  <Override PartName="/ppt/slideMasters/_rels/slideMaster11.xml.rels" ContentType="application/vnd.openxmlformats-package.relationships+xml"/>
  <Override PartName="/ppt/slideMasters/_rels/slideMaster5.xml.rels" ContentType="application/vnd.openxmlformats-package.relationships+xml"/>
  <Override PartName="/ppt/slideMasters/_rels/slideMaster23.xml.rels" ContentType="application/vnd.openxmlformats-package.relationships+xml"/>
  <Override PartName="/ppt/slideMasters/_rels/slideMaster6.xml.rels" ContentType="application/vnd.openxmlformats-package.relationships+xml"/>
  <Override PartName="/ppt/slideMasters/_rels/slideMaster24.xml.rels" ContentType="application/vnd.openxmlformats-package.relationships+xml"/>
  <Override PartName="/ppt/slideMasters/_rels/slideMaster25.xml.rels" ContentType="application/vnd.openxmlformats-package.relationships+xml"/>
  <Override PartName="/ppt/slideMasters/_rels/slideMaster36.xml.rels" ContentType="application/vnd.openxmlformats-package.relationships+xml"/>
  <Override PartName="/ppt/slideMasters/_rels/slideMaster37.xml.rels" ContentType="application/vnd.openxmlformats-package.relationships+xml"/>
  <Override PartName="/ppt/slideMasters/_rels/slideMaster38.xml.rels" ContentType="application/vnd.openxmlformats-package.relationships+xml"/>
  <Override PartName="/ppt/slideMasters/_rels/slideMaster39.xml.rels" ContentType="application/vnd.openxmlformats-package.relationships+xml"/>
  <Override PartName="/ppt/slideMasters/_rels/slideMaster10.xml.rels" ContentType="application/vnd.openxmlformats-package.relationships+xml"/>
  <Override PartName="/ppt/slideMasters/_rels/slideMaster4.xml.rels" ContentType="application/vnd.openxmlformats-package.relationships+xml"/>
  <Override PartName="/ppt/slideMasters/_rels/slideMaster29.xml.rels" ContentType="application/vnd.openxmlformats-package.relationships+xml"/>
  <Override PartName="/ppt/slideMasters/_rels/slideMaster31.xml.rels" ContentType="application/vnd.openxmlformats-package.relationships+xml"/>
  <Override PartName="/ppt/slideMasters/_rels/slideMaster3.xml.rels" ContentType="application/vnd.openxmlformats-package.relationships+xml"/>
  <Override PartName="/ppt/slideMasters/_rels/slideMaster14.xml.rels" ContentType="application/vnd.openxmlformats-package.relationships+xml"/>
  <Override PartName="/ppt/slideMasters/_rels/slideMaster28.xml.rels" ContentType="application/vnd.openxmlformats-package.relationships+xml"/>
  <Override PartName="/ppt/slideMasters/_rels/slideMaster30.xml.rels" ContentType="application/vnd.openxmlformats-package.relationships+xml"/>
  <Override PartName="/ppt/slideMasters/_rels/slideMaster2.xml.rels" ContentType="application/vnd.openxmlformats-package.relationships+xml"/>
  <Override PartName="/ppt/slideMasters/_rels/slideMaster13.xml.rels" ContentType="application/vnd.openxmlformats-package.relationships+xml"/>
  <Override PartName="/ppt/slideMasters/_rels/slideMaster27.xml.rels" ContentType="application/vnd.openxmlformats-package.relationships+xml"/>
  <Override PartName="/ppt/slideMasters/slideMaster25.xml" ContentType="application/vnd.openxmlformats-officedocument.presentationml.slideMaster+xml"/>
  <Override PartName="/ppt/slideMasters/slideMaster24.xml" ContentType="application/vnd.openxmlformats-officedocument.presentationml.slideMaster+xml"/>
  <Override PartName="/ppt/slideMasters/slideMaster23.xml" ContentType="application/vnd.openxmlformats-officedocument.presentationml.slideMaster+xml"/>
  <Override PartName="/ppt/slideMasters/slideMaster22.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5.xml" ContentType="application/vnd.openxmlformats-officedocument.presentationml.slideMaster+xml"/>
  <Override PartName="/ppt/slideMasters/slideMaster11.xml" ContentType="application/vnd.openxmlformats-officedocument.presentationml.slideMaster+xml"/>
  <Override PartName="/ppt/slideMasters/slideMaster35.xml" ContentType="application/vnd.openxmlformats-officedocument.presentationml.slideMaster+xml"/>
  <Override PartName="/ppt/slideMasters/slideMaster9.xml" ContentType="application/vnd.openxmlformats-officedocument.presentationml.slideMaster+xml"/>
  <Override PartName="/ppt/slideMasters/slideMaster36.xml" ContentType="application/vnd.openxmlformats-officedocument.presentationml.slideMaster+xml"/>
  <Override PartName="/ppt/slideMasters/slideMaster6.xml" ContentType="application/vnd.openxmlformats-officedocument.presentationml.slideMaster+xml"/>
  <Override PartName="/ppt/slideMasters/slideMaster12.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10.xml" ContentType="application/vnd.openxmlformats-officedocument.presentationml.slideMaster+xml"/>
  <Override PartName="/ppt/slideMasters/slideMaster4.xml" ContentType="application/vnd.openxmlformats-officedocument.presentationml.slideMaster+xml"/>
  <Override PartName="/ppt/slideMasters/slideMaster29.xml" ContentType="application/vnd.openxmlformats-officedocument.presentationml.slideMaster+xml"/>
  <Override PartName="/ppt/slideMasters/slideMaster31.xml" ContentType="application/vnd.openxmlformats-officedocument.presentationml.slideMaster+xml"/>
  <Override PartName="/ppt/slideMasters/slideMaster3.xml" ContentType="application/vnd.openxmlformats-officedocument.presentationml.slideMaster+xml"/>
  <Override PartName="/ppt/slideMasters/slideMaster28.xml" ContentType="application/vnd.openxmlformats-officedocument.presentationml.slideMaster+xml"/>
  <Override PartName="/ppt/slideMasters/slideMaster30.xml" ContentType="application/vnd.openxmlformats-officedocument.presentationml.slideMaster+xml"/>
  <Override PartName="/ppt/slideMasters/slideMaster2.xml" ContentType="application/vnd.openxmlformats-officedocument.presentationml.slideMaster+xml"/>
  <Override PartName="/ppt/slideMasters/slideMaster27.xml" ContentType="application/vnd.openxmlformats-officedocument.presentationml.slideMaster+xml"/>
  <Override PartName="/ppt/slideMasters/slideMaster7.xml" ContentType="application/vnd.openxmlformats-officedocument.presentationml.slideMaster+xml"/>
  <Override PartName="/ppt/slideMasters/slideMaster13.xml" ContentType="application/vnd.openxmlformats-officedocument.presentationml.slideMaster+xml"/>
  <Override PartName="/ppt/slideMasters/slideMaster1.xml" ContentType="application/vnd.openxmlformats-officedocument.presentationml.slideMaster+xml"/>
  <Override PartName="/ppt/slideMasters/slideMaster26.xml" ContentType="application/vnd.openxmlformats-officedocument.presentationml.slideMaster+xml"/>
  <Override PartName="/ppt/slideMasters/slideMaster8.xml" ContentType="application/vnd.openxmlformats-officedocument.presentationml.slideMaster+xml"/>
  <Override PartName="/ppt/slideMasters/slideMaster14.xml" ContentType="application/vnd.openxmlformats-officedocument.presentationml.slideMaster+xml"/>
  <Override PartName="/ppt/slideMasters/slideMaster21.xml" ContentType="application/vnd.openxmlformats-officedocument.presentationml.slideMaster+xml"/>
  <Override PartName="/ppt/presProps.xml" ContentType="application/vnd.openxmlformats-officedocument.presentationml.presProps+xml"/>
  <Override PartName="/ppt/theme/theme29.xml" ContentType="application/vnd.openxmlformats-officedocument.theme+xml"/>
  <Override PartName="/ppt/theme/theme28.xml" ContentType="application/vnd.openxmlformats-officedocument.theme+xml"/>
  <Override PartName="/ppt/theme/theme27.xml" ContentType="application/vnd.openxmlformats-officedocument.theme+xml"/>
  <Override PartName="/ppt/theme/theme26.xml" ContentType="application/vnd.openxmlformats-officedocument.theme+xml"/>
  <Override PartName="/ppt/theme/theme25.xml" ContentType="application/vnd.openxmlformats-officedocument.theme+xml"/>
  <Override PartName="/ppt/theme/theme13.xml" ContentType="application/vnd.openxmlformats-officedocument.theme+xml"/>
  <Override PartName="/ppt/theme/theme40.xml" ContentType="application/vnd.openxmlformats-officedocument.theme+xml"/>
  <Override PartName="/ppt/theme/theme4.xml" ContentType="application/vnd.openxmlformats-officedocument.theme+xml"/>
  <Override PartName="/ppt/theme/theme31.xml" ContentType="application/vnd.openxmlformats-officedocument.theme+xml"/>
  <Override PartName="/ppt/theme/theme5.xml" ContentType="application/vnd.openxmlformats-officedocument.theme+xml"/>
  <Override PartName="/ppt/theme/theme32.xml" ContentType="application/vnd.openxmlformats-officedocument.theme+xml"/>
  <Override PartName="/ppt/theme/theme6.xml" ContentType="application/vnd.openxmlformats-officedocument.theme+xml"/>
  <Override PartName="/ppt/theme/theme33.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7.xml" ContentType="application/vnd.openxmlformats-officedocument.theme+xml"/>
  <Override PartName="/ppt/theme/theme30.xml" ContentType="application/vnd.openxmlformats-officedocument.theme+xml"/>
  <Override PartName="/ppt/theme/theme3.xml" ContentType="application/vnd.openxmlformats-officedocument.theme+xml"/>
  <Override PartName="/ppt/theme/theme12.xml" ContentType="application/vnd.openxmlformats-officedocument.theme+xml"/>
  <Override PartName="/ppt/theme/theme2.xml" ContentType="application/vnd.openxmlformats-officedocument.theme+xml"/>
  <Override PartName="/ppt/theme/theme11.xml" ContentType="application/vnd.openxmlformats-officedocument.theme+xml"/>
  <Override PartName="/ppt/theme/theme1.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20.xml" ContentType="application/vnd.openxmlformats-officedocument.theme+xml"/>
  <Override PartName="/ppt/theme/theme19.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slideLayouts/slideLayout22.xml" ContentType="application/vnd.openxmlformats-officedocument.presentationml.slideLayout+xml"/>
  <Override PartName="/ppt/slideLayouts/_rels/slideLayout39.xml.rels" ContentType="application/vnd.openxmlformats-package.relationships+xml"/>
  <Override PartName="/ppt/slideLayouts/_rels/slideLayout2.xml.rels" ContentType="application/vnd.openxmlformats-package.relationships+xml"/>
  <Override PartName="/ppt/slideLayouts/_rels/slideLayout10.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25.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31.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29.xml.rels" ContentType="application/vnd.openxmlformats-package.relationships+xml"/>
  <Override PartName="/ppt/slideLayouts/_rels/slideLayout28.xml.rels" ContentType="application/vnd.openxmlformats-package.relationships+xml"/>
  <Override PartName="/ppt/slideLayouts/_rels/slideLayout30.xml.rels" ContentType="application/vnd.openxmlformats-package.relationships+xml"/>
  <Override PartName="/ppt/slideLayouts/_rels/slideLayout8.xml.rels" ContentType="application/vnd.openxmlformats-package.relationships+xml"/>
  <Override PartName="/ppt/slideLayouts/_rels/slideLayout16.xml.rels" ContentType="application/vnd.openxmlformats-package.relationships+xml"/>
  <Override PartName="/ppt/slideLayouts/_rels/slideLayout23.xml.rels" ContentType="application/vnd.openxmlformats-package.relationships+xml"/>
  <Override PartName="/ppt/slideLayouts/_rels/slideLayout18.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1.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32.xml.rels" ContentType="application/vnd.openxmlformats-package.relationships+xml"/>
  <Override PartName="/ppt/slideLayouts/_rels/slideLayout33.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27.xml.rels" ContentType="application/vnd.openxmlformats-package.relationships+xml"/>
  <Override PartName="/ppt/slideLayouts/_rels/slideLayout14.xml.rels" ContentType="application/vnd.openxmlformats-package.relationships+xml"/>
  <Override PartName="/ppt/slideLayouts/_rels/slideLayout6.xml.rels" ContentType="application/vnd.openxmlformats-package.relationships+xml"/>
  <Override PartName="/ppt/slideLayouts/_rels/slideLayout26.xml.rels" ContentType="application/vnd.openxmlformats-package.relationships+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0.xml" ContentType="application/vnd.openxmlformats-officedocument.presentationml.slideLayout+xml"/>
  <Override PartName="/ppt/slideLayouts/slideLayout6.xml" ContentType="application/vnd.openxmlformats-officedocument.presentationml.slideLayout+xml"/>
  <Override PartName="/ppt/slideLayouts/slideLayout28.xml" ContentType="application/vnd.openxmlformats-officedocument.presentationml.slideLayout+xml"/>
  <Override PartName="/ppt/slideLayouts/slideLayout31.xml" ContentType="application/vnd.openxmlformats-officedocument.presentationml.slideLayout+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32.xml" ContentType="application/vnd.openxmlformats-officedocument.presentationml.slideLayout+xml"/>
  <Override PartName="/ppt/slideLayouts/slideLayout8.xml" ContentType="application/vnd.openxmlformats-officedocument.presentationml.slideLayout+xml"/>
  <Override PartName="/ppt/slideLayouts/slideLayout33.xml" ContentType="application/vnd.openxmlformats-officedocument.presentationml.slideLayout+xml"/>
  <Override PartName="/ppt/slideLayouts/slideLayout9.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2.xml" ContentType="application/vnd.openxmlformats-officedocument.presentationml.slideLayout+xml"/>
  <Override PartName="/ppt/slideLayouts/slideLayout24.xml" ContentType="application/vnd.openxmlformats-officedocument.presentationml.slideLayout+xml"/>
  <Override PartName="/ppt/slideLayouts/slideLayout1.xml" ContentType="application/vnd.openxmlformats-officedocument.presentationml.slideLayout+xml"/>
  <Override PartName="/ppt/slideLayouts/slideLayout39.xml" ContentType="application/vnd.openxmlformats-officedocument.presentationml.slideLayout+xml"/>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29.png" ContentType="image/png"/>
  <Override PartName="/ppt/media/image28.png" ContentType="image/png"/>
  <Override PartName="/ppt/media/image7.jpeg" ContentType="image/jpeg"/>
  <Override PartName="/ppt/media/image27.png" ContentType="image/png"/>
  <Override PartName="/ppt/media/image26.png" ContentType="image/png"/>
  <Override PartName="/ppt/media/image25.png" ContentType="image/png"/>
  <Override PartName="/ppt/media/image24.png" ContentType="image/png"/>
  <Override PartName="/ppt/media/image23.png" ContentType="image/png"/>
  <Override PartName="/ppt/media/image22.png" ContentType="image/png"/>
  <Override PartName="/ppt/media/image21.png" ContentType="image/png"/>
  <Override PartName="/ppt/media/image19.png" ContentType="image/png"/>
  <Override PartName="/ppt/media/image16.png" ContentType="image/png"/>
  <Override PartName="/ppt/media/image9.png" ContentType="image/png"/>
  <Override PartName="/ppt/media/image20.png" ContentType="image/png"/>
  <Override PartName="/ppt/media/image18.png" ContentType="image/png"/>
  <Override PartName="/ppt/media/image12.png" ContentType="image/png"/>
  <Override PartName="/ppt/media/image35.png" ContentType="image/png"/>
  <Override PartName="/ppt/media/image3.png" ContentType="image/png"/>
  <Override PartName="/ppt/media/image30.png" ContentType="image/png"/>
  <Override PartName="/ppt/media/image31.png" ContentType="image/png"/>
  <Override PartName="/ppt/media/image36.png" ContentType="image/png"/>
  <Override PartName="/ppt/media/image4.png" ContentType="image/png"/>
  <Override PartName="/ppt/media/image32.png" ContentType="image/png"/>
  <Override PartName="/ppt/media/image39.png" ContentType="image/png"/>
  <Override PartName="/ppt/media/image41.png" ContentType="image/png"/>
  <Override PartName="/ppt/media/image40.png" ContentType="image/png"/>
  <Override PartName="/ppt/media/image8.png" ContentType="image/png"/>
  <Override PartName="/ppt/media/image17.png" ContentType="image/png"/>
  <Override PartName="/ppt/media/image11.png" ContentType="image/png"/>
  <Override PartName="/ppt/media/image2.png" ContentType="image/png"/>
  <Override PartName="/ppt/media/image34.png" ContentType="image/png"/>
  <Override PartName="/ppt/media/image10.png" ContentType="image/png"/>
  <Override PartName="/ppt/media/image1.png" ContentType="image/png"/>
  <Override PartName="/ppt/media/image33.png" ContentType="image/png"/>
  <Override PartName="/ppt/media/image13.png" ContentType="image/png"/>
  <Override PartName="/ppt/media/image15.jpeg" ContentType="image/jpeg"/>
  <Override PartName="/ppt/media/image38.png" ContentType="image/png"/>
  <Override PartName="/ppt/media/image6.png" ContentType="image/png"/>
  <Override PartName="/ppt/media/image37.png" ContentType="image/png"/>
  <Override PartName="/ppt/media/image5.png" ContentType="image/png"/>
  <Override PartName="/ppt/media/image14.png" ContentType="image/png"/>
  <Override PartName="/ppt/slides/_rels/slide5.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_rels/slide4.xml.rels" ContentType="application/vnd.openxmlformats-package.relationships+xml"/>
  <Override PartName="/ppt/slides/_rels/slide20.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17.xml.rels" ContentType="application/vnd.openxmlformats-package.relationships+xml"/>
  <Override PartName="/ppt/slides/_rels/slide2.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15.xml.rels" ContentType="application/vnd.openxmlformats-package.relationships+xml"/>
  <Override PartName="/ppt/slides/_rels/slide13.xml.rels" ContentType="application/vnd.openxmlformats-package.relationships+xml"/>
  <Override PartName="/ppt/slides/_rels/slide25.xml.rels" ContentType="application/vnd.openxmlformats-package.relationships+xml"/>
  <Override PartName="/ppt/slides/_rels/slide12.xml.rels" ContentType="application/vnd.openxmlformats-package.relationships+xml"/>
  <Override PartName="/ppt/slides/_rels/slide24.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23.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14.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25.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24.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23.xml" ContentType="application/vnd.openxmlformats-officedocument.presentationml.slide+xml"/>
  <Override PartName="/ppt/slides/slide6.xml" ContentType="application/vnd.openxmlformats-officedocument.presentationml.slide+xml"/>
  <Override PartName="/ppt/slides/slide22.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4.xml" ContentType="application/vnd.openxmlformats-officedocument.presentationml.slide+xml"/>
  <Override PartName="/ppt/slides/slide19.xml" ContentType="application/vnd.openxmlformats-officedocument.presentationml.slide+xml"/>
  <Override PartName="/ppt/slides/slide5.xml" ContentType="application/vnd.openxmlformats-officedocument.presentationml.slide+xml"/>
  <Override PartName="/ppt/slides/slide21.xml" ContentType="application/vnd.openxmlformats-officedocument.presentationml.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_rels/notesSlide16.xml.rels" ContentType="application/vnd.openxmlformats-package.relationships+xml"/>
  <Override PartName="/ppt/notesSlides/_rels/notesSlide9.xml.rels" ContentType="application/vnd.openxmlformats-package.relationships+xml"/>
  <Override PartName="/ppt/notesSlides/_rels/notesSlide15.xml.rels" ContentType="application/vnd.openxmlformats-package.relationships+xml"/>
  <Override PartName="/ppt/notesSlides/_rels/notesSlide8.xml.rels" ContentType="application/vnd.openxmlformats-package.relationships+xml"/>
  <Override PartName="/ppt/notesSlides/_rels/notesSlide13.xml.rels" ContentType="application/vnd.openxmlformats-package.relationships+xml"/>
  <Override PartName="/ppt/notesSlides/_rels/notesSlide6.xml.rels" ContentType="application/vnd.openxmlformats-package.relationships+xml"/>
  <Override PartName="/ppt/notesSlides/_rels/notesSlide12.xml.rels" ContentType="application/vnd.openxmlformats-package.relationships+xml"/>
  <Override PartName="/ppt/notesSlides/_rels/notesSlide5.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3.xml.rels" ContentType="application/vnd.openxmlformats-package.relationships+xml"/>
  <Override PartName="/ppt/notesSlides/_rels/notesSlide7.xml.rels" ContentType="application/vnd.openxmlformats-package.relationships+xml"/>
  <Override PartName="/ppt/notesSlides/_rels/notesSlide2.xml.rels" ContentType="application/vnd.openxmlformats-package.relationships+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83" r:id="rId16"/>
    <p:sldMasterId id="2147483685" r:id="rId17"/>
    <p:sldMasterId id="2147483687" r:id="rId18"/>
    <p:sldMasterId id="2147483689" r:id="rId19"/>
    <p:sldMasterId id="2147483691" r:id="rId20"/>
    <p:sldMasterId id="2147483693" r:id="rId21"/>
    <p:sldMasterId id="2147483695" r:id="rId22"/>
    <p:sldMasterId id="2147483697" r:id="rId23"/>
    <p:sldMasterId id="2147483699" r:id="rId24"/>
    <p:sldMasterId id="2147483701" r:id="rId25"/>
    <p:sldMasterId id="2147483703" r:id="rId26"/>
    <p:sldMasterId id="2147483705" r:id="rId27"/>
    <p:sldMasterId id="2147483707" r:id="rId28"/>
    <p:sldMasterId id="2147483709" r:id="rId29"/>
    <p:sldMasterId id="2147483711" r:id="rId30"/>
    <p:sldMasterId id="2147483713" r:id="rId31"/>
    <p:sldMasterId id="2147483715" r:id="rId32"/>
    <p:sldMasterId id="2147483717" r:id="rId33"/>
    <p:sldMasterId id="2147483719" r:id="rId34"/>
  </p:sldMasterIdLst>
  <p:notesMasterIdLst>
    <p:notesMasterId r:id="rId35"/>
  </p:notesMasterIdLst>
  <p:sldIdLst>
    <p:sldId id="256" r:id="rId36"/>
    <p:sldId id="257" r:id="rId37"/>
    <p:sldId id="258" r:id="rId38"/>
    <p:sldId id="259" r:id="rId39"/>
    <p:sldId id="260" r:id="rId40"/>
    <p:sldId id="261" r:id="rId41"/>
    <p:sldId id="262" r:id="rId42"/>
    <p:sldId id="263" r:id="rId43"/>
    <p:sldId id="264" r:id="rId44"/>
    <p:sldId id="265" r:id="rId45"/>
    <p:sldId id="266" r:id="rId46"/>
    <p:sldId id="267" r:id="rId47"/>
    <p:sldId id="268" r:id="rId48"/>
    <p:sldId id="269" r:id="rId49"/>
    <p:sldId id="270" r:id="rId50"/>
    <p:sldId id="271" r:id="rId51"/>
    <p:sldId id="272" r:id="rId52"/>
    <p:sldId id="273" r:id="rId53"/>
    <p:sldId id="274" r:id="rId54"/>
    <p:sldId id="275" r:id="rId55"/>
    <p:sldId id="276" r:id="rId56"/>
    <p:sldId id="277" r:id="rId57"/>
    <p:sldId id="278" r:id="rId58"/>
    <p:sldId id="279" r:id="rId59"/>
    <p:sldId id="280" r:id="rId60"/>
  </p:sldIdLst>
  <p:sldSz cx="10080625" cy="567055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21.xml"/><Relationship Id="rId17" Type="http://schemas.openxmlformats.org/officeDocument/2006/relationships/slideMaster" Target="slideMasters/slideMaster22.xml"/><Relationship Id="rId18" Type="http://schemas.openxmlformats.org/officeDocument/2006/relationships/slideMaster" Target="slideMasters/slideMaster23.xml"/><Relationship Id="rId19" Type="http://schemas.openxmlformats.org/officeDocument/2006/relationships/slideMaster" Target="slideMasters/slideMaster24.xml"/><Relationship Id="rId20" Type="http://schemas.openxmlformats.org/officeDocument/2006/relationships/slideMaster" Target="slideMasters/slideMaster25.xml"/><Relationship Id="rId21" Type="http://schemas.openxmlformats.org/officeDocument/2006/relationships/slideMaster" Target="slideMasters/slideMaster26.xml"/><Relationship Id="rId22" Type="http://schemas.openxmlformats.org/officeDocument/2006/relationships/slideMaster" Target="slideMasters/slideMaster27.xml"/><Relationship Id="rId23" Type="http://schemas.openxmlformats.org/officeDocument/2006/relationships/slideMaster" Target="slideMasters/slideMaster28.xml"/><Relationship Id="rId24" Type="http://schemas.openxmlformats.org/officeDocument/2006/relationships/slideMaster" Target="slideMasters/slideMaster29.xml"/><Relationship Id="rId25" Type="http://schemas.openxmlformats.org/officeDocument/2006/relationships/slideMaster" Target="slideMasters/slideMaster30.xml"/><Relationship Id="rId26" Type="http://schemas.openxmlformats.org/officeDocument/2006/relationships/slideMaster" Target="slideMasters/slideMaster31.xml"/><Relationship Id="rId27" Type="http://schemas.openxmlformats.org/officeDocument/2006/relationships/slideMaster" Target="slideMasters/slideMaster32.xml"/><Relationship Id="rId28" Type="http://schemas.openxmlformats.org/officeDocument/2006/relationships/slideMaster" Target="slideMasters/slideMaster33.xml"/><Relationship Id="rId29" Type="http://schemas.openxmlformats.org/officeDocument/2006/relationships/slideMaster" Target="slideMasters/slideMaster34.xml"/><Relationship Id="rId30" Type="http://schemas.openxmlformats.org/officeDocument/2006/relationships/slideMaster" Target="slideMasters/slideMaster35.xml"/><Relationship Id="rId31" Type="http://schemas.openxmlformats.org/officeDocument/2006/relationships/slideMaster" Target="slideMasters/slideMaster36.xml"/><Relationship Id="rId32" Type="http://schemas.openxmlformats.org/officeDocument/2006/relationships/slideMaster" Target="slideMasters/slideMaster37.xml"/><Relationship Id="rId33" Type="http://schemas.openxmlformats.org/officeDocument/2006/relationships/slideMaster" Target="slideMasters/slideMaster38.xml"/><Relationship Id="rId34" Type="http://schemas.openxmlformats.org/officeDocument/2006/relationships/slideMaster" Target="slideMasters/slideMaster39.xml"/><Relationship Id="rId35" Type="http://schemas.openxmlformats.org/officeDocument/2006/relationships/notesMaster" Target="notesMasters/notesMaster1.xml"/><Relationship Id="rId36" Type="http://schemas.openxmlformats.org/officeDocument/2006/relationships/slide" Target="slides/slide1.xml"/><Relationship Id="rId37" Type="http://schemas.openxmlformats.org/officeDocument/2006/relationships/slide" Target="slides/slide2.xml"/><Relationship Id="rId38" Type="http://schemas.openxmlformats.org/officeDocument/2006/relationships/slide" Target="slides/slide3.xml"/><Relationship Id="rId39" Type="http://schemas.openxmlformats.org/officeDocument/2006/relationships/slide" Target="slides/slide4.xml"/><Relationship Id="rId40" Type="http://schemas.openxmlformats.org/officeDocument/2006/relationships/slide" Target="slides/slide5.xml"/><Relationship Id="rId41" Type="http://schemas.openxmlformats.org/officeDocument/2006/relationships/slide" Target="slides/slide6.xml"/><Relationship Id="rId42" Type="http://schemas.openxmlformats.org/officeDocument/2006/relationships/slide" Target="slides/slide7.xml"/><Relationship Id="rId43" Type="http://schemas.openxmlformats.org/officeDocument/2006/relationships/slide" Target="slides/slide8.xml"/><Relationship Id="rId44" Type="http://schemas.openxmlformats.org/officeDocument/2006/relationships/slide" Target="slides/slide9.xml"/><Relationship Id="rId45" Type="http://schemas.openxmlformats.org/officeDocument/2006/relationships/slide" Target="slides/slide10.xml"/><Relationship Id="rId46" Type="http://schemas.openxmlformats.org/officeDocument/2006/relationships/slide" Target="slides/slide11.xml"/><Relationship Id="rId47" Type="http://schemas.openxmlformats.org/officeDocument/2006/relationships/slide" Target="slides/slide12.xml"/><Relationship Id="rId48" Type="http://schemas.openxmlformats.org/officeDocument/2006/relationships/slide" Target="slides/slide13.xml"/><Relationship Id="rId49" Type="http://schemas.openxmlformats.org/officeDocument/2006/relationships/slide" Target="slides/slide14.xml"/><Relationship Id="rId50" Type="http://schemas.openxmlformats.org/officeDocument/2006/relationships/slide" Target="slides/slide15.xml"/><Relationship Id="rId51" Type="http://schemas.openxmlformats.org/officeDocument/2006/relationships/slide" Target="slides/slide16.xml"/><Relationship Id="rId52" Type="http://schemas.openxmlformats.org/officeDocument/2006/relationships/slide" Target="slides/slide17.xml"/><Relationship Id="rId53" Type="http://schemas.openxmlformats.org/officeDocument/2006/relationships/slide" Target="slides/slide18.xml"/><Relationship Id="rId54" Type="http://schemas.openxmlformats.org/officeDocument/2006/relationships/slide" Target="slides/slide19.xml"/><Relationship Id="rId55" Type="http://schemas.openxmlformats.org/officeDocument/2006/relationships/slide" Target="slides/slide20.xml"/><Relationship Id="rId56" Type="http://schemas.openxmlformats.org/officeDocument/2006/relationships/slide" Target="slides/slide21.xml"/><Relationship Id="rId57" Type="http://schemas.openxmlformats.org/officeDocument/2006/relationships/slide" Target="slides/slide22.xml"/><Relationship Id="rId58" Type="http://schemas.openxmlformats.org/officeDocument/2006/relationships/slide" Target="slides/slide23.xml"/><Relationship Id="rId59" Type="http://schemas.openxmlformats.org/officeDocument/2006/relationships/slide" Target="slides/slide24.xml"/><Relationship Id="rId60" Type="http://schemas.openxmlformats.org/officeDocument/2006/relationships/slide" Target="slides/slide25.xml"/><Relationship Id="rId61"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40.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PlaceHolder 1"/>
          <p:cNvSpPr>
            <a:spLocks noGrp="1"/>
          </p:cNvSpPr>
          <p:nvPr>
            <p:ph type="sldImg"/>
          </p:nvPr>
        </p:nvSpPr>
        <p:spPr>
          <a:xfrm>
            <a:off x="0" y="764280"/>
            <a:ext cx="0" cy="0"/>
          </a:xfrm>
          <a:prstGeom prst="rect">
            <a:avLst/>
          </a:prstGeom>
          <a:noFill/>
          <a:ln w="0">
            <a:noFill/>
          </a:ln>
        </p:spPr>
        <p:txBody>
          <a:bodyPr lIns="0" rIns="0" tIns="0" bIns="0" anchor="ctr">
            <a:noAutofit/>
          </a:bodyPr>
          <a:p>
            <a:pPr algn="ctr"/>
            <a:r>
              <a:rPr b="0" lang="en-US" sz="4400" strike="noStrike" u="none">
                <a:solidFill>
                  <a:srgbClr val="000000"/>
                </a:solidFill>
                <a:effectLst/>
                <a:uFillTx/>
                <a:latin typeface="Arial"/>
              </a:rPr>
              <a:t>Click to move the slide</a:t>
            </a:r>
            <a:endParaRPr b="0" lang="en-US" sz="4400" strike="noStrike" u="none">
              <a:solidFill>
                <a:srgbClr val="000000"/>
              </a:solidFill>
              <a:effectLst/>
              <a:uFillTx/>
              <a:latin typeface="Arial"/>
            </a:endParaRPr>
          </a:p>
        </p:txBody>
      </p:sp>
      <p:sp>
        <p:nvSpPr>
          <p:cNvPr id="246"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indent="0">
              <a:buNone/>
            </a:pPr>
            <a:r>
              <a:rPr b="0" lang="en-US" sz="2000" strike="noStrike" u="none">
                <a:solidFill>
                  <a:srgbClr val="000000"/>
                </a:solidFill>
                <a:effectLst/>
                <a:uFillTx/>
                <a:latin typeface="Arial"/>
              </a:rPr>
              <a:t>Click to edit the notes format</a:t>
            </a:r>
            <a:endParaRPr b="0" lang="en-US" sz="2000" strike="noStrike" u="none">
              <a:solidFill>
                <a:srgbClr val="000000"/>
              </a:solidFill>
              <a:effectLst/>
              <a:uFillTx/>
              <a:latin typeface="Arial"/>
            </a:endParaRPr>
          </a:p>
        </p:txBody>
      </p:sp>
      <p:sp>
        <p:nvSpPr>
          <p:cNvPr id="247"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248" name="PlaceHolder 4"/>
          <p:cNvSpPr>
            <a:spLocks noGrp="1"/>
          </p:cNvSpPr>
          <p:nvPr>
            <p:ph type="dt" idx="121"/>
          </p:nvPr>
        </p:nvSpPr>
        <p:spPr>
          <a:xfrm>
            <a:off x="4399200" y="0"/>
            <a:ext cx="3372840" cy="502560"/>
          </a:xfrm>
          <a:prstGeom prst="rect">
            <a:avLst/>
          </a:prstGeom>
          <a:noFill/>
          <a:ln w="0">
            <a:noFill/>
          </a:ln>
        </p:spPr>
        <p:txBody>
          <a:bodyPr lIns="0" rIns="0" tIns="0" bIns="0" anchor="t">
            <a:noAutofit/>
          </a:bodyPr>
          <a:lstStyle>
            <a:lvl1pPr indent="0" algn="r">
              <a:buNone/>
              <a:defRPr b="0" lang="en-US" sz="1400" strike="noStrike" u="none">
                <a:solidFill>
                  <a:srgbClr val="000000"/>
                </a:solidFill>
                <a:effectLst/>
                <a:uFillTx/>
                <a:latin typeface="Times New Roman"/>
              </a:defRPr>
            </a:lvl1pPr>
          </a:lstStyle>
          <a:p>
            <a:pPr indent="0" algn="r">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249" name="PlaceHolder 5"/>
          <p:cNvSpPr>
            <a:spLocks noGrp="1"/>
          </p:cNvSpPr>
          <p:nvPr>
            <p:ph type="ftr" idx="122"/>
          </p:nvPr>
        </p:nvSpPr>
        <p:spPr>
          <a:xfrm>
            <a:off x="0" y="9555480"/>
            <a:ext cx="3372840" cy="502560"/>
          </a:xfrm>
          <a:prstGeom prst="rect">
            <a:avLst/>
          </a:prstGeom>
          <a:noFill/>
          <a:ln w="0">
            <a:noFill/>
          </a:ln>
        </p:spPr>
        <p:txBody>
          <a:bodyPr lIns="0" rIns="0" tIns="0" bIns="0" anchor="b">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250" name="PlaceHolder 6"/>
          <p:cNvSpPr>
            <a:spLocks noGrp="1"/>
          </p:cNvSpPr>
          <p:nvPr>
            <p:ph type="sldNum" idx="123"/>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trike="noStrike" u="none">
                <a:solidFill>
                  <a:srgbClr val="000000"/>
                </a:solidFill>
                <a:effectLst/>
                <a:uFillTx/>
                <a:latin typeface="Times New Roman"/>
              </a:defRPr>
            </a:lvl1pPr>
          </a:lstStyle>
          <a:p>
            <a:pPr indent="0" algn="r">
              <a:buNone/>
            </a:pPr>
            <a:fld id="{6C65FF44-71C0-43C4-AE98-45AC9FDAFA2B}" type="slidenum">
              <a:rPr b="0" lang="en-US" sz="1400" strike="noStrike" u="none">
                <a:solidFill>
                  <a:srgbClr val="000000"/>
                </a:solidFill>
                <a:effectLst/>
                <a:uFillTx/>
                <a:latin typeface="Times New Roman"/>
              </a:rPr>
              <a:t>1</a:t>
            </a:fld>
            <a:endParaRPr b="0" lang="en-US" sz="1400" strike="noStrike" u="none">
              <a:solidFill>
                <a:srgbClr val="000000"/>
              </a:solidFill>
              <a:effectLst/>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2" name="PlaceHolder 1"/>
          <p:cNvSpPr>
            <a:spLocks noGrp="1"/>
          </p:cNvSpPr>
          <p:nvPr>
            <p:ph type="sldImg"/>
          </p:nvPr>
        </p:nvSpPr>
        <p:spPr>
          <a:xfrm>
            <a:off x="533880" y="764280"/>
            <a:ext cx="6697440" cy="3764520"/>
          </a:xfrm>
          <a:prstGeom prst="rect">
            <a:avLst/>
          </a:prstGeom>
          <a:ln w="0">
            <a:noFill/>
          </a:ln>
        </p:spPr>
      </p:sp>
      <p:sp>
        <p:nvSpPr>
          <p:cNvPr id="453" name="PlaceHolder 2"/>
          <p:cNvSpPr>
            <a:spLocks noGrp="1"/>
          </p:cNvSpPr>
          <p:nvPr>
            <p:ph type="body"/>
          </p:nvPr>
        </p:nvSpPr>
        <p:spPr>
          <a:xfrm>
            <a:off x="240840" y="4777560"/>
            <a:ext cx="7191360" cy="4519080"/>
          </a:xfrm>
          <a:prstGeom prst="rect">
            <a:avLst/>
          </a:prstGeom>
          <a:noFill/>
          <a:ln w="0">
            <a:noFill/>
          </a:ln>
        </p:spPr>
        <p:txBody>
          <a:bodyPr lIns="0" rIns="0" tIns="0" bIns="0" anchor="t">
            <a:noAutofit/>
          </a:bodyPr>
          <a:p>
            <a:pPr indent="0">
              <a:lnSpc>
                <a:spcPct val="100000"/>
              </a:lnSpc>
              <a:spcBef>
                <a:spcPts val="1191"/>
              </a:spcBef>
              <a:spcAft>
                <a:spcPts val="992"/>
              </a:spcAft>
              <a:buNone/>
              <a:tabLst>
                <a:tab algn="l" pos="0"/>
              </a:tabLst>
            </a:pPr>
            <a:r>
              <a:rPr b="1" lang="en-US" sz="1600" strike="noStrike" u="none">
                <a:solidFill>
                  <a:srgbClr val="000000"/>
                </a:solidFill>
                <a:effectLst/>
                <a:uFillTx/>
                <a:latin typeface="Calibri"/>
                <a:ea typeface="DejaVu Sans"/>
              </a:rPr>
              <a:t>Here I introduce the effective interaction used in the coarse-grained model. The Lennard–Jones potential includes a strong short-range repulsion that prevents particle overlap and a weaker long-range attraction that promotes compaction and cohesion. The balance between these two terms sets a preferred separation between particles.In the context of our simulations, this potential provides a minimal physical description of interparticle interactions without introducing chemical detail.</a:t>
            </a:r>
            <a:endParaRPr b="0" lang="en-US" sz="1600" strike="noStrike" u="none">
              <a:solidFill>
                <a:srgbClr val="000000"/>
              </a:solidFill>
              <a:effectLst/>
              <a:uFillTx/>
              <a:latin typeface="Arial"/>
            </a:endParaRPr>
          </a:p>
          <a:p>
            <a:pPr indent="0">
              <a:lnSpc>
                <a:spcPct val="100000"/>
              </a:lnSpc>
              <a:buNone/>
              <a:tabLst>
                <a:tab algn="l" pos="0"/>
              </a:tabLst>
            </a:pPr>
            <a:r>
              <a:rPr b="1" lang="en-US" sz="1600" strike="noStrike" u="none">
                <a:solidFill>
                  <a:srgbClr val="000000"/>
                </a:solidFill>
                <a:effectLst/>
                <a:uFillTx/>
                <a:latin typeface="Calibri"/>
                <a:ea typeface="DejaVu Sans"/>
              </a:rPr>
              <a:t>Repulsion term</a:t>
            </a:r>
            <a:endParaRPr b="0" lang="en-US" sz="1600" strike="noStrike" u="none">
              <a:solidFill>
                <a:srgbClr val="000000"/>
              </a:solidFill>
              <a:effectLst/>
              <a:uFillTx/>
              <a:latin typeface="Arial"/>
            </a:endParaRPr>
          </a:p>
          <a:p>
            <a:pPr indent="0">
              <a:lnSpc>
                <a:spcPct val="100000"/>
              </a:lnSpc>
              <a:buNone/>
              <a:tabLst>
                <a:tab algn="l" pos="0"/>
              </a:tabLst>
            </a:pPr>
            <a:r>
              <a:rPr b="1" lang="en-US" sz="1600" strike="noStrike" u="none">
                <a:solidFill>
                  <a:srgbClr val="000000"/>
                </a:solidFill>
                <a:effectLst/>
                <a:uFillTx/>
                <a:latin typeface="Calibri"/>
                <a:ea typeface="DejaVu Sans"/>
              </a:rPr>
              <a:t>When particles get very close</a:t>
            </a:r>
            <a:endParaRPr b="0" lang="en-US" sz="1600" strike="noStrike" u="none">
              <a:solidFill>
                <a:srgbClr val="000000"/>
              </a:solidFill>
              <a:effectLst/>
              <a:uFillTx/>
              <a:latin typeface="Arial"/>
            </a:endParaRPr>
          </a:p>
          <a:p>
            <a:pPr indent="0">
              <a:lnSpc>
                <a:spcPct val="100000"/>
              </a:lnSpc>
              <a:buNone/>
              <a:tabLst>
                <a:tab algn="l" pos="0"/>
              </a:tabLst>
            </a:pPr>
            <a:r>
              <a:rPr b="1" lang="en-US" sz="1600" strike="noStrike" u="none">
                <a:solidFill>
                  <a:srgbClr val="000000"/>
                </a:solidFill>
                <a:effectLst/>
                <a:uFillTx/>
                <a:latin typeface="Calibri"/>
                <a:ea typeface="DejaVu Sans"/>
              </a:rPr>
              <a:t>Represents strong short-range repulsion</a:t>
            </a:r>
            <a:endParaRPr b="0" lang="en-US" sz="1600" strike="noStrike" u="none">
              <a:solidFill>
                <a:srgbClr val="000000"/>
              </a:solidFill>
              <a:effectLst/>
              <a:uFillTx/>
              <a:latin typeface="Arial"/>
            </a:endParaRPr>
          </a:p>
          <a:p>
            <a:pPr indent="0">
              <a:lnSpc>
                <a:spcPct val="100000"/>
              </a:lnSpc>
              <a:buNone/>
              <a:tabLst>
                <a:tab algn="l" pos="0"/>
              </a:tabLst>
            </a:pPr>
            <a:r>
              <a:rPr b="1" lang="en-US" sz="1600" strike="noStrike" u="none">
                <a:solidFill>
                  <a:srgbClr val="000000"/>
                </a:solidFill>
                <a:effectLst/>
                <a:uFillTx/>
                <a:latin typeface="Calibri"/>
                <a:ea typeface="DejaVu Sans"/>
              </a:rPr>
              <a:t>Physically: particles cannot overlap</a:t>
            </a:r>
            <a:endParaRPr b="0" lang="en-US" sz="1600" strike="noStrike" u="none">
              <a:solidFill>
                <a:srgbClr val="000000"/>
              </a:solidFill>
              <a:effectLst/>
              <a:uFillTx/>
              <a:latin typeface="Arial"/>
            </a:endParaRPr>
          </a:p>
          <a:p>
            <a:pPr indent="0">
              <a:lnSpc>
                <a:spcPct val="100000"/>
              </a:lnSpc>
              <a:buNone/>
              <a:tabLst>
                <a:tab algn="l" pos="0"/>
              </a:tabLst>
            </a:pPr>
            <a:r>
              <a:rPr b="1" lang="en-US" sz="1600" strike="noStrike" u="none">
                <a:solidFill>
                  <a:srgbClr val="000000"/>
                </a:solidFill>
                <a:effectLst/>
                <a:uFillTx/>
                <a:latin typeface="Calibri"/>
                <a:ea typeface="DejaVu Sans"/>
              </a:rPr>
              <a:t>Dominates when r is small</a:t>
            </a:r>
            <a:endParaRPr b="0" lang="en-US" sz="1600" strike="noStrike" u="none">
              <a:solidFill>
                <a:srgbClr val="000000"/>
              </a:solidFill>
              <a:effectLst/>
              <a:uFillTx/>
              <a:latin typeface="Arial"/>
            </a:endParaRPr>
          </a:p>
          <a:p>
            <a:pPr indent="0">
              <a:lnSpc>
                <a:spcPct val="100000"/>
              </a:lnSpc>
              <a:buNone/>
              <a:tabLst>
                <a:tab algn="l" pos="0"/>
              </a:tabLst>
            </a:pPr>
            <a:r>
              <a:rPr b="1" lang="en-US" sz="1600" strike="noStrike" u="none">
                <a:solidFill>
                  <a:srgbClr val="000000"/>
                </a:solidFill>
                <a:effectLst/>
                <a:uFillTx/>
                <a:latin typeface="Calibri"/>
                <a:ea typeface="DejaVu Sans"/>
              </a:rPr>
              <a:t>This is the repulsive part</a:t>
            </a:r>
            <a:endParaRPr b="0" lang="en-US" sz="1600" strike="noStrike" u="none">
              <a:solidFill>
                <a:srgbClr val="000000"/>
              </a:solidFill>
              <a:effectLst/>
              <a:uFillTx/>
              <a:latin typeface="Arial"/>
            </a:endParaRPr>
          </a:p>
          <a:p>
            <a:pPr indent="0">
              <a:lnSpc>
                <a:spcPct val="100000"/>
              </a:lnSpc>
              <a:buNone/>
              <a:tabLst>
                <a:tab algn="l" pos="0"/>
              </a:tabLst>
            </a:pPr>
            <a:endParaRPr b="0" lang="en-US" sz="1600" strike="noStrike" u="none">
              <a:solidFill>
                <a:srgbClr val="000000"/>
              </a:solidFill>
              <a:effectLst/>
              <a:uFillTx/>
              <a:latin typeface="Arial"/>
            </a:endParaRPr>
          </a:p>
          <a:p>
            <a:pPr indent="0">
              <a:lnSpc>
                <a:spcPct val="100000"/>
              </a:lnSpc>
              <a:buNone/>
              <a:tabLst>
                <a:tab algn="l" pos="0"/>
              </a:tabLst>
            </a:pPr>
            <a:r>
              <a:rPr b="1" lang="en-US" sz="1600" strike="noStrike" u="none">
                <a:solidFill>
                  <a:srgbClr val="000000"/>
                </a:solidFill>
                <a:effectLst/>
                <a:uFillTx/>
                <a:latin typeface="Calibri"/>
                <a:ea typeface="DejaVu Sans"/>
              </a:rPr>
              <a:t>Attraction term</a:t>
            </a:r>
            <a:endParaRPr b="0" lang="en-US" sz="1600" strike="noStrike" u="none">
              <a:solidFill>
                <a:srgbClr val="000000"/>
              </a:solidFill>
              <a:effectLst/>
              <a:uFillTx/>
              <a:latin typeface="Arial"/>
            </a:endParaRPr>
          </a:p>
          <a:p>
            <a:pPr indent="0">
              <a:lnSpc>
                <a:spcPct val="100000"/>
              </a:lnSpc>
              <a:buNone/>
              <a:tabLst>
                <a:tab algn="l" pos="0"/>
              </a:tabLst>
            </a:pPr>
            <a:r>
              <a:rPr b="1" lang="en-US" sz="1600" strike="noStrike" u="none">
                <a:solidFill>
                  <a:srgbClr val="000000"/>
                </a:solidFill>
                <a:effectLst/>
                <a:uFillTx/>
                <a:latin typeface="Calibri"/>
                <a:ea typeface="DejaVu Sans"/>
              </a:rPr>
              <a:t>This term is negative</a:t>
            </a:r>
            <a:endParaRPr b="0" lang="en-US" sz="1600" strike="noStrike" u="none">
              <a:solidFill>
                <a:srgbClr val="000000"/>
              </a:solidFill>
              <a:effectLst/>
              <a:uFillTx/>
              <a:latin typeface="Arial"/>
            </a:endParaRPr>
          </a:p>
          <a:p>
            <a:pPr indent="0">
              <a:lnSpc>
                <a:spcPct val="100000"/>
              </a:lnSpc>
              <a:buNone/>
              <a:tabLst>
                <a:tab algn="l" pos="0"/>
              </a:tabLst>
            </a:pPr>
            <a:r>
              <a:rPr b="1" lang="en-US" sz="1600" strike="noStrike" u="none">
                <a:solidFill>
                  <a:srgbClr val="000000"/>
                </a:solidFill>
                <a:effectLst/>
                <a:uFillTx/>
                <a:latin typeface="Calibri"/>
                <a:ea typeface="DejaVu Sans"/>
              </a:rPr>
              <a:t>Represents weak attraction at longer distances</a:t>
            </a:r>
            <a:endParaRPr b="0" lang="en-US" sz="1600" strike="noStrike" u="none">
              <a:solidFill>
                <a:srgbClr val="000000"/>
              </a:solidFill>
              <a:effectLst/>
              <a:uFillTx/>
              <a:latin typeface="Arial"/>
            </a:endParaRPr>
          </a:p>
          <a:p>
            <a:pPr indent="0">
              <a:lnSpc>
                <a:spcPct val="100000"/>
              </a:lnSpc>
              <a:buNone/>
              <a:tabLst>
                <a:tab algn="l" pos="0"/>
              </a:tabLst>
            </a:pPr>
            <a:r>
              <a:rPr b="1" lang="en-US" sz="1600" strike="noStrike" u="none">
                <a:solidFill>
                  <a:srgbClr val="000000"/>
                </a:solidFill>
                <a:effectLst/>
                <a:uFillTx/>
                <a:latin typeface="Calibri"/>
                <a:ea typeface="DejaVu Sans"/>
              </a:rPr>
              <a:t>Physically: van der Waals attraction</a:t>
            </a:r>
            <a:endParaRPr b="0" lang="en-US" sz="1600" strike="noStrike" u="none">
              <a:solidFill>
                <a:srgbClr val="000000"/>
              </a:solidFill>
              <a:effectLst/>
              <a:uFillTx/>
              <a:latin typeface="Arial"/>
            </a:endParaRPr>
          </a:p>
          <a:p>
            <a:pPr indent="0">
              <a:lnSpc>
                <a:spcPct val="100000"/>
              </a:lnSpc>
              <a:buNone/>
              <a:tabLst>
                <a:tab algn="l" pos="0"/>
              </a:tabLst>
            </a:pPr>
            <a:r>
              <a:rPr b="1" lang="en-US" sz="1600" strike="noStrike" u="none">
                <a:solidFill>
                  <a:srgbClr val="000000"/>
                </a:solidFill>
                <a:effectLst/>
                <a:uFillTx/>
                <a:latin typeface="Calibri"/>
                <a:ea typeface="DejaVu Sans"/>
              </a:rPr>
              <a:t>Dominates at moderate r</a:t>
            </a:r>
            <a:endParaRPr b="0" lang="en-US" sz="1600" strike="noStrike" u="none">
              <a:solidFill>
                <a:srgbClr val="000000"/>
              </a:solidFill>
              <a:effectLst/>
              <a:uFillTx/>
              <a:latin typeface="Arial"/>
            </a:endParaRPr>
          </a:p>
          <a:p>
            <a:pPr indent="0">
              <a:lnSpc>
                <a:spcPct val="100000"/>
              </a:lnSpc>
              <a:buNone/>
              <a:tabLst>
                <a:tab algn="l" pos="0"/>
              </a:tabLst>
            </a:pPr>
            <a:r>
              <a:rPr b="1" lang="en-US" sz="1600" strike="noStrike" u="none">
                <a:solidFill>
                  <a:srgbClr val="000000"/>
                </a:solidFill>
                <a:effectLst/>
                <a:uFillTx/>
                <a:latin typeface="Calibri"/>
                <a:ea typeface="DejaVu Sans"/>
              </a:rPr>
              <a:t>👉 This is the attractive part</a:t>
            </a:r>
            <a:endParaRPr b="0" lang="en-US" sz="1600" strike="noStrike" u="none">
              <a:solidFill>
                <a:srgbClr val="000000"/>
              </a:solidFill>
              <a:effectLst/>
              <a:uFillTx/>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PlaceHolder 1"/>
          <p:cNvSpPr>
            <a:spLocks noGrp="1"/>
          </p:cNvSpPr>
          <p:nvPr>
            <p:ph type="sldImg"/>
          </p:nvPr>
        </p:nvSpPr>
        <p:spPr>
          <a:xfrm>
            <a:off x="533880" y="764280"/>
            <a:ext cx="6700320" cy="3767400"/>
          </a:xfrm>
          <a:prstGeom prst="rect">
            <a:avLst/>
          </a:prstGeom>
          <a:ln w="0">
            <a:noFill/>
          </a:ln>
        </p:spPr>
      </p:sp>
      <p:sp>
        <p:nvSpPr>
          <p:cNvPr id="455" name="PlaceHolder 2"/>
          <p:cNvSpPr>
            <a:spLocks noGrp="1"/>
          </p:cNvSpPr>
          <p:nvPr>
            <p:ph type="body"/>
          </p:nvPr>
        </p:nvSpPr>
        <p:spPr>
          <a:xfrm>
            <a:off x="206640" y="4674240"/>
            <a:ext cx="7214400" cy="4521960"/>
          </a:xfrm>
          <a:prstGeom prst="rect">
            <a:avLst/>
          </a:prstGeom>
          <a:noFill/>
          <a:ln w="0">
            <a:noFill/>
          </a:ln>
        </p:spPr>
        <p:txBody>
          <a:bodyPr lIns="0" rIns="0" tIns="0" bIns="0" anchor="t">
            <a:noAutofit/>
          </a:bodyPr>
          <a:p>
            <a:pPr indent="0">
              <a:lnSpc>
                <a:spcPct val="100000"/>
              </a:lnSpc>
              <a:buNone/>
              <a:tabLst>
                <a:tab algn="l" pos="0"/>
              </a:tabLst>
            </a:pPr>
            <a:r>
              <a:rPr b="0" lang="en-US" sz="1600" strike="noStrike" u="none">
                <a:solidFill>
                  <a:srgbClr val="000000"/>
                </a:solidFill>
                <a:effectLst/>
                <a:uFillTx/>
                <a:latin typeface="Arial"/>
              </a:rPr>
              <a:t>The Helfrich–Canham model describes how a membrane resists bending by assigning an energy cost when the membrane shape deviates from a preferred curvature. The bending rigidity κ determines how stiff the membrane is, while the spontaneous curvature C</a:t>
            </a:r>
            <a:r>
              <a:rPr b="0" lang="en-US" sz="1600" strike="noStrike" u="none" baseline="-8000">
                <a:solidFill>
                  <a:srgbClr val="000000"/>
                </a:solidFill>
                <a:effectLst/>
                <a:uFillTx/>
                <a:latin typeface="Arial"/>
              </a:rPr>
              <a:t>0</a:t>
            </a:r>
            <a:r>
              <a:rPr b="0" lang="en-US" sz="1600" strike="noStrike" u="none">
                <a:solidFill>
                  <a:srgbClr val="000000"/>
                </a:solidFill>
                <a:effectLst/>
                <a:uFillTx/>
                <a:latin typeface="Arial"/>
              </a:rPr>
              <a:t> (r) represents local tendencies of the membrane to bend, for example due to asymmetry or protein binding. The Gaussian curvature term, with coefficient κ̄, remains constant as long as the membrane is closed and its topology does not change.</a:t>
            </a:r>
            <a:endParaRPr b="0" lang="en-US" sz="1600" strike="noStrike" u="none">
              <a:solidFill>
                <a:srgbClr val="000000"/>
              </a:solidFill>
              <a:effectLst/>
              <a:uFillTx/>
              <a:latin typeface="Arial"/>
            </a:endParaRPr>
          </a:p>
          <a:p>
            <a:pPr indent="0">
              <a:lnSpc>
                <a:spcPct val="100000"/>
              </a:lnSpc>
              <a:buNone/>
              <a:tabLst>
                <a:tab algn="l" pos="0"/>
              </a:tabLst>
            </a:pPr>
            <a:r>
              <a:rPr b="0" lang="en-US" sz="1600" strike="noStrike" u="none">
                <a:solidFill>
                  <a:srgbClr val="000000"/>
                </a:solidFill>
                <a:effectLst/>
                <a:uFillTx/>
                <a:latin typeface="Arial"/>
              </a:rPr>
              <a:t>To maintain a physically realistic membrane, constraints on the total surface area and the enclosed volume are imposed using the parameters λ and p. These constraints prevent unphysical stretching or compression of the membrane and allow control of the internal pressure, which is important for modeling a genome confined within a membrane.</a:t>
            </a:r>
            <a:endParaRPr b="0" lang="en-US" sz="1600" strike="noStrike" u="none">
              <a:solidFill>
                <a:srgbClr val="000000"/>
              </a:solidFill>
              <a:effectLst/>
              <a:uFillTx/>
              <a:latin typeface="Arial"/>
            </a:endParaRPr>
          </a:p>
          <a:p>
            <a:pPr indent="0">
              <a:lnSpc>
                <a:spcPct val="100000"/>
              </a:lnSpc>
              <a:buNone/>
              <a:tabLst>
                <a:tab algn="l" pos="0"/>
              </a:tabLst>
            </a:pPr>
            <a:endParaRPr b="0" lang="en-US" sz="1600" strike="noStrike" u="none">
              <a:solidFill>
                <a:srgbClr val="000000"/>
              </a:solidFill>
              <a:effectLst/>
              <a:uFillTx/>
              <a:latin typeface="Arial"/>
            </a:endParaRPr>
          </a:p>
          <a:p>
            <a:pPr indent="0">
              <a:lnSpc>
                <a:spcPct val="100000"/>
              </a:lnSpc>
              <a:buNone/>
              <a:tabLst>
                <a:tab algn="l" pos="0"/>
              </a:tabLst>
            </a:pPr>
            <a:r>
              <a:rPr b="0" lang="en-US" sz="1600" strike="noStrike" u="none">
                <a:solidFill>
                  <a:srgbClr val="000000"/>
                </a:solidFill>
                <a:effectLst/>
                <a:uFillTx/>
                <a:latin typeface="Arial"/>
              </a:rPr>
              <a:t>For simulations, the bending energy from the continuum membrane theory is rewritten in a more practical, discrete form using a triangulated surface. In this approach, the membrane is represented by connected triangular facets, and the local curvature is approximated by the dihedral angles between neighboring faces. This angle-based formulation is well suited for numerical implementation and enables efficient evaluation of membrane bending energy in Monte Carlo simulations, while still preserving the essential elastic behavior of the theoretical Helfrich–Canham model.</a:t>
            </a:r>
            <a:endParaRPr b="0" lang="en-US" sz="1600" strike="noStrike" u="none">
              <a:solidFill>
                <a:srgbClr val="000000"/>
              </a:solidFill>
              <a:effectLst/>
              <a:uFillTx/>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PlaceHolder 1"/>
          <p:cNvSpPr>
            <a:spLocks noGrp="1"/>
          </p:cNvSpPr>
          <p:nvPr>
            <p:ph type="sldImg"/>
          </p:nvPr>
        </p:nvSpPr>
        <p:spPr>
          <a:xfrm>
            <a:off x="533880" y="764280"/>
            <a:ext cx="6699960" cy="3767040"/>
          </a:xfrm>
          <a:prstGeom prst="rect">
            <a:avLst/>
          </a:prstGeom>
          <a:ln w="0">
            <a:noFill/>
          </a:ln>
        </p:spPr>
      </p:sp>
      <p:sp>
        <p:nvSpPr>
          <p:cNvPr id="457" name="PlaceHolder 2"/>
          <p:cNvSpPr>
            <a:spLocks noGrp="1"/>
          </p:cNvSpPr>
          <p:nvPr>
            <p:ph type="body"/>
          </p:nvPr>
        </p:nvSpPr>
        <p:spPr>
          <a:xfrm>
            <a:off x="367200" y="4777560"/>
            <a:ext cx="7145280" cy="4521600"/>
          </a:xfrm>
          <a:prstGeom prst="rect">
            <a:avLst/>
          </a:prstGeom>
          <a:noFill/>
          <a:ln w="0">
            <a:noFill/>
          </a:ln>
        </p:spPr>
        <p:txBody>
          <a:bodyPr lIns="0" rIns="0" tIns="0" bIns="0" anchor="t">
            <a:noAutofit/>
          </a:bodyPr>
          <a:p>
            <a:pPr indent="0">
              <a:lnSpc>
                <a:spcPct val="100000"/>
              </a:lnSpc>
              <a:buNone/>
              <a:tabLst>
                <a:tab algn="l" pos="0"/>
              </a:tabLst>
            </a:pPr>
            <a:r>
              <a:rPr b="0" lang="en-US" sz="1400" strike="noStrike" u="none">
                <a:solidFill>
                  <a:srgbClr val="000000"/>
                </a:solidFill>
                <a:effectLst/>
                <a:uFillTx/>
                <a:latin typeface="Arial"/>
              </a:rPr>
              <a:t>Simple liquid models are idealized physical models used to describe the behavior of particles interacting through minimal, generic forces. These models capture essential features of liquids—such as excluded volume, attraction, and packing—without including chemical or molecular details. In this work,</a:t>
            </a:r>
            <a:endParaRPr b="0" lang="en-US" sz="1400" strike="noStrike" u="none">
              <a:solidFill>
                <a:srgbClr val="000000"/>
              </a:solidFill>
              <a:effectLst/>
              <a:uFillTx/>
              <a:latin typeface="Arial"/>
            </a:endParaRPr>
          </a:p>
          <a:p>
            <a:pPr indent="0">
              <a:lnSpc>
                <a:spcPct val="100000"/>
              </a:lnSpc>
              <a:buNone/>
              <a:tabLst>
                <a:tab algn="l" pos="0"/>
              </a:tabLst>
            </a:pPr>
            <a:r>
              <a:rPr b="0" lang="en-US" sz="1400" strike="noStrike" u="none">
                <a:solidFill>
                  <a:srgbClr val="000000"/>
                </a:solidFill>
                <a:effectLst/>
                <a:uFillTx/>
                <a:latin typeface="Arial"/>
              </a:rPr>
              <a:t>we employ the hard-sphere model and the Lennard–Jones model as simple liquid descriptions. The hard-sphere model represents particles as impenetrable spheres and is used to study systems where excluded-volume effects dominate, such as crowded environments and dense suspensions.</a:t>
            </a:r>
            <a:endParaRPr b="0" lang="en-US" sz="1400" strike="noStrike" u="none">
              <a:solidFill>
                <a:srgbClr val="000000"/>
              </a:solidFill>
              <a:effectLst/>
              <a:uFillTx/>
              <a:latin typeface="Arial"/>
            </a:endParaRPr>
          </a:p>
          <a:p>
            <a:pPr indent="0">
              <a:lnSpc>
                <a:spcPct val="100000"/>
              </a:lnSpc>
              <a:buNone/>
              <a:tabLst>
                <a:tab algn="l" pos="0"/>
              </a:tabLst>
            </a:pPr>
            <a:r>
              <a:rPr b="0" lang="en-US" sz="1400" strike="noStrike" u="none">
                <a:solidFill>
                  <a:srgbClr val="000000"/>
                </a:solidFill>
                <a:effectLst/>
                <a:uFillTx/>
                <a:latin typeface="Arial"/>
              </a:rPr>
              <a:t>The Lennard–Jones model includes both short-range repulsive and longer-range attractive interactions between particles. It provides a simple yet effective description of non-ideal fluids and condensed matter systems, where intermolecular attraction plays an important role. In coarse-grained simulations, this model is widely used to represent effective interactions between particles in crowded environments.</a:t>
            </a:r>
            <a:endParaRPr b="0" lang="en-US" sz="1400" strike="noStrike" u="none">
              <a:solidFill>
                <a:srgbClr val="000000"/>
              </a:solidFill>
              <a:effectLst/>
              <a:uFillTx/>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PlaceHolder 1"/>
          <p:cNvSpPr>
            <a:spLocks noGrp="1"/>
          </p:cNvSpPr>
          <p:nvPr>
            <p:ph type="sldImg"/>
          </p:nvPr>
        </p:nvSpPr>
        <p:spPr>
          <a:xfrm>
            <a:off x="533880" y="764280"/>
            <a:ext cx="6697800" cy="3764880"/>
          </a:xfrm>
          <a:prstGeom prst="rect">
            <a:avLst/>
          </a:prstGeom>
          <a:ln w="0">
            <a:noFill/>
          </a:ln>
        </p:spPr>
      </p:sp>
      <p:sp>
        <p:nvSpPr>
          <p:cNvPr id="459" name="PlaceHolder 2"/>
          <p:cNvSpPr>
            <a:spLocks noGrp="1"/>
          </p:cNvSpPr>
          <p:nvPr>
            <p:ph type="body"/>
          </p:nvPr>
        </p:nvSpPr>
        <p:spPr>
          <a:xfrm>
            <a:off x="777240" y="4777560"/>
            <a:ext cx="6211080" cy="4519440"/>
          </a:xfrm>
          <a:prstGeom prst="rect">
            <a:avLst/>
          </a:prstGeom>
          <a:noFill/>
          <a:ln w="0">
            <a:noFill/>
          </a:ln>
        </p:spPr>
        <p:txBody>
          <a:bodyPr lIns="0" rIns="0" tIns="0" bIns="0" anchor="t">
            <a:noAutofit/>
          </a:bodyPr>
          <a:p>
            <a:pPr indent="0">
              <a:lnSpc>
                <a:spcPct val="100000"/>
              </a:lnSpc>
              <a:buNone/>
              <a:tabLst>
                <a:tab algn="l" pos="0"/>
              </a:tabLst>
            </a:pPr>
            <a:r>
              <a:rPr b="1" lang="en-US" sz="1600" strike="noStrike" u="none">
                <a:solidFill>
                  <a:srgbClr val="000000"/>
                </a:solidFill>
                <a:effectLst/>
                <a:uFillTx/>
                <a:latin typeface="Arial"/>
              </a:rPr>
              <a:t>NPT</a:t>
            </a:r>
            <a:endParaRPr b="0" lang="en-US" sz="1600" strike="noStrike" u="none">
              <a:solidFill>
                <a:srgbClr val="000000"/>
              </a:solidFill>
              <a:effectLst/>
              <a:uFillTx/>
              <a:latin typeface="Arial"/>
            </a:endParaRPr>
          </a:p>
          <a:p>
            <a:pPr indent="0">
              <a:lnSpc>
                <a:spcPct val="100000"/>
              </a:lnSpc>
              <a:buNone/>
              <a:tabLst>
                <a:tab algn="l" pos="0"/>
              </a:tabLst>
            </a:pPr>
            <a:r>
              <a:rPr b="0" lang="en-US" sz="1600" strike="noStrike" u="none">
                <a:solidFill>
                  <a:srgbClr val="000000"/>
                </a:solidFill>
                <a:effectLst/>
                <a:uFillTx/>
                <a:latin typeface="Arial"/>
              </a:rPr>
              <a:t>This acceptance rule ensures proper sampling of the isothermal–isobaric ensemble, allowing both particle moves and volume fluctuations consistent with the imposed pressure.</a:t>
            </a:r>
            <a:endParaRPr b="0" lang="en-US" sz="1600" strike="noStrike" u="none">
              <a:solidFill>
                <a:srgbClr val="000000"/>
              </a:solidFill>
              <a:effectLst/>
              <a:uFillTx/>
              <a:latin typeface="Arial"/>
            </a:endParaRPr>
          </a:p>
          <a:p>
            <a:pPr indent="0">
              <a:lnSpc>
                <a:spcPct val="100000"/>
              </a:lnSpc>
              <a:buNone/>
              <a:tabLst>
                <a:tab algn="l" pos="0"/>
              </a:tabLst>
            </a:pPr>
            <a:endParaRPr b="0" lang="en-US" sz="1600" strike="noStrike" u="none">
              <a:solidFill>
                <a:srgbClr val="000000"/>
              </a:solidFill>
              <a:effectLst/>
              <a:uFillTx/>
              <a:latin typeface="Arial"/>
            </a:endParaRPr>
          </a:p>
          <a:p>
            <a:pPr indent="0">
              <a:lnSpc>
                <a:spcPct val="100000"/>
              </a:lnSpc>
              <a:buNone/>
              <a:tabLst>
                <a:tab algn="l" pos="0"/>
              </a:tabLst>
            </a:pPr>
            <a:r>
              <a:rPr b="1" lang="en-US" sz="1600" strike="noStrike" u="none">
                <a:solidFill>
                  <a:srgbClr val="000000"/>
                </a:solidFill>
                <a:effectLst/>
                <a:uFillTx/>
                <a:latin typeface="Arial"/>
              </a:rPr>
              <a:t>NVT</a:t>
            </a:r>
            <a:endParaRPr b="0" lang="en-US" sz="1600" strike="noStrike" u="none">
              <a:solidFill>
                <a:srgbClr val="000000"/>
              </a:solidFill>
              <a:effectLst/>
              <a:uFillTx/>
              <a:latin typeface="Arial"/>
            </a:endParaRPr>
          </a:p>
          <a:p>
            <a:pPr indent="0">
              <a:lnSpc>
                <a:spcPct val="100000"/>
              </a:lnSpc>
              <a:buNone/>
              <a:tabLst>
                <a:tab algn="l" pos="0"/>
              </a:tabLst>
            </a:pPr>
            <a:r>
              <a:rPr b="0" lang="en-US" sz="1600" strike="noStrike" u="none">
                <a:solidFill>
                  <a:srgbClr val="000000"/>
                </a:solidFill>
                <a:effectLst/>
                <a:uFillTx/>
                <a:latin typeface="Arial"/>
              </a:rPr>
              <a:t>Moves that lower the energy (ΔE&lt;0\Delta E &lt; 0ΔE&lt;0) are always accepted, while higher-energy moves are accepted with a probability that decreases exponentially with ΔE\Delta EΔE. This allows thermal fluctuations while favoring low-energy configurations.</a:t>
            </a:r>
            <a:endParaRPr b="0" lang="en-US" sz="1600" strike="noStrike" u="none">
              <a:solidFill>
                <a:srgbClr val="000000"/>
              </a:solidFill>
              <a:effectLst/>
              <a:uFillTx/>
              <a:latin typeface="Arial"/>
            </a:endParaRPr>
          </a:p>
          <a:p>
            <a:pPr indent="0">
              <a:lnSpc>
                <a:spcPct val="100000"/>
              </a:lnSpc>
              <a:buNone/>
              <a:tabLst>
                <a:tab algn="l" pos="0"/>
              </a:tabLst>
            </a:pPr>
            <a:endParaRPr b="0" lang="en-US" sz="1600" strike="noStrike" u="none">
              <a:solidFill>
                <a:srgbClr val="000000"/>
              </a:solidFill>
              <a:effectLst/>
              <a:uFillTx/>
              <a:latin typeface="Arial"/>
            </a:endParaRPr>
          </a:p>
          <a:p>
            <a:pPr indent="0">
              <a:lnSpc>
                <a:spcPct val="100000"/>
              </a:lnSpc>
              <a:buNone/>
              <a:tabLst>
                <a:tab algn="l" pos="0"/>
              </a:tabLst>
            </a:pPr>
            <a:r>
              <a:rPr b="1" lang="en-US" sz="1600" strike="noStrike" u="none">
                <a:solidFill>
                  <a:srgbClr val="000000"/>
                </a:solidFill>
                <a:effectLst/>
                <a:uFillTx/>
                <a:latin typeface="Arial"/>
              </a:rPr>
              <a:t>Key difference between NVT and NPT</a:t>
            </a:r>
            <a:endParaRPr b="0" lang="en-US" sz="1600" strike="noStrike" u="none">
              <a:solidFill>
                <a:srgbClr val="000000"/>
              </a:solidFill>
              <a:effectLst/>
              <a:uFillTx/>
              <a:latin typeface="Arial"/>
            </a:endParaRPr>
          </a:p>
          <a:p>
            <a:pPr indent="0">
              <a:lnSpc>
                <a:spcPct val="100000"/>
              </a:lnSpc>
              <a:buNone/>
              <a:tabLst>
                <a:tab algn="l" pos="0"/>
              </a:tabLst>
            </a:pPr>
            <a:r>
              <a:rPr b="0" lang="en-US" sz="1600" strike="noStrike" u="none">
                <a:solidFill>
                  <a:srgbClr val="000000"/>
                </a:solidFill>
                <a:effectLst/>
                <a:uFillTx/>
                <a:latin typeface="Arial"/>
              </a:rPr>
              <a:t>NVT: acceptance depends only on energy changes</a:t>
            </a:r>
            <a:endParaRPr b="0" lang="en-US" sz="1600" strike="noStrike" u="none">
              <a:solidFill>
                <a:srgbClr val="000000"/>
              </a:solidFill>
              <a:effectLst/>
              <a:uFillTx/>
              <a:latin typeface="Arial"/>
            </a:endParaRPr>
          </a:p>
          <a:p>
            <a:pPr indent="0">
              <a:lnSpc>
                <a:spcPct val="100000"/>
              </a:lnSpc>
              <a:buNone/>
              <a:tabLst>
                <a:tab algn="l" pos="0"/>
              </a:tabLst>
            </a:pPr>
            <a:r>
              <a:rPr b="0" lang="en-US" sz="1600" strike="noStrike" u="none">
                <a:solidFill>
                  <a:srgbClr val="000000"/>
                </a:solidFill>
                <a:effectLst/>
                <a:uFillTx/>
                <a:latin typeface="Arial"/>
              </a:rPr>
              <a:t>NPT: acceptance includes energy, volume work, and entropic contributions</a:t>
            </a:r>
            <a:endParaRPr b="0" lang="en-US" sz="1600" strike="noStrike" u="none">
              <a:solidFill>
                <a:srgbClr val="000000"/>
              </a:solidFill>
              <a:effectLst/>
              <a:uFillTx/>
              <a:latin typeface="Arial"/>
            </a:endParaRPr>
          </a:p>
          <a:p>
            <a:pPr indent="0">
              <a:lnSpc>
                <a:spcPct val="100000"/>
              </a:lnSpc>
              <a:spcBef>
                <a:spcPts val="1191"/>
              </a:spcBef>
              <a:spcAft>
                <a:spcPts val="992"/>
              </a:spcAft>
              <a:buNone/>
              <a:tabLst>
                <a:tab algn="l" pos="0"/>
              </a:tabLst>
            </a:pPr>
            <a:endParaRPr b="0" lang="en-US" sz="1600" strike="noStrike" u="none">
              <a:solidFill>
                <a:srgbClr val="000000"/>
              </a:solidFill>
              <a:effectLst/>
              <a:uFillTx/>
              <a:latin typeface="Arial"/>
            </a:endParaRPr>
          </a:p>
          <a:p>
            <a:pPr indent="0">
              <a:lnSpc>
                <a:spcPct val="100000"/>
              </a:lnSpc>
              <a:spcBef>
                <a:spcPts val="1191"/>
              </a:spcBef>
              <a:spcAft>
                <a:spcPts val="992"/>
              </a:spcAft>
              <a:buNone/>
              <a:tabLst>
                <a:tab algn="l" pos="0"/>
              </a:tabLst>
            </a:pPr>
            <a:endParaRPr b="0" lang="en-US" sz="1600" strike="noStrike" u="none">
              <a:solidFill>
                <a:srgbClr val="000000"/>
              </a:solidFill>
              <a:effectLst/>
              <a:uFillTx/>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PlaceHolder 1"/>
          <p:cNvSpPr>
            <a:spLocks noGrp="1"/>
          </p:cNvSpPr>
          <p:nvPr>
            <p:ph type="sldImg"/>
          </p:nvPr>
        </p:nvSpPr>
        <p:spPr>
          <a:xfrm>
            <a:off x="533880" y="764280"/>
            <a:ext cx="6693840" cy="3760920"/>
          </a:xfrm>
          <a:prstGeom prst="rect">
            <a:avLst/>
          </a:prstGeom>
          <a:ln w="0">
            <a:noFill/>
          </a:ln>
        </p:spPr>
      </p:sp>
      <p:sp>
        <p:nvSpPr>
          <p:cNvPr id="461" name="PlaceHolder 2"/>
          <p:cNvSpPr>
            <a:spLocks noGrp="1"/>
          </p:cNvSpPr>
          <p:nvPr>
            <p:ph type="body"/>
          </p:nvPr>
        </p:nvSpPr>
        <p:spPr>
          <a:xfrm>
            <a:off x="777240" y="4777560"/>
            <a:ext cx="6207120" cy="3833640"/>
          </a:xfrm>
          <a:prstGeom prst="rect">
            <a:avLst/>
          </a:prstGeom>
          <a:noFill/>
          <a:ln w="0">
            <a:noFill/>
          </a:ln>
        </p:spPr>
        <p:txBody>
          <a:bodyPr lIns="0" rIns="0" tIns="0" bIns="0" anchor="t">
            <a:noAutofit/>
          </a:bodyPr>
          <a:p>
            <a:pPr indent="0">
              <a:lnSpc>
                <a:spcPct val="100000"/>
              </a:lnSpc>
              <a:buNone/>
              <a:tabLst>
                <a:tab algn="l" pos="0"/>
              </a:tabLst>
            </a:pPr>
            <a:r>
              <a:rPr b="0" lang="en-US" sz="2000" strike="noStrike" u="none">
                <a:solidFill>
                  <a:srgbClr val="000000"/>
                </a:solidFill>
                <a:effectLst/>
                <a:uFillTx/>
                <a:latin typeface="Arial"/>
              </a:rPr>
              <a:t>In terms of genomes, Orthopoxviruses are DNA viruses containing about 200 kilobase pairs of double-stranded DNA on average, forming a rigid, elongated dumbbell morphology with a contour size of about 250 nm in length and 200 nm in width. Coronaviruses,by contrast, are single-stranded RNA viruses with around 30 kilobase pairs and an average contour size of 50–</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140 nm. A general feature among these viruses is that their genomes are highly confined and crowded insidethe capsid. As a result, they may exhibit internal pressures ranging between 10–60 atm to facilitate genome injection into the host cell’s nucleus.</a:t>
            </a:r>
            <a:endParaRPr b="0" lang="en-US" sz="2000" strike="noStrike" u="none">
              <a:solidFill>
                <a:srgbClr val="000000"/>
              </a:solidFill>
              <a:effectLst/>
              <a:uFillTx/>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2" name="PlaceHolder 1"/>
          <p:cNvSpPr>
            <a:spLocks noGrp="1"/>
          </p:cNvSpPr>
          <p:nvPr>
            <p:ph type="sldImg"/>
          </p:nvPr>
        </p:nvSpPr>
        <p:spPr>
          <a:xfrm>
            <a:off x="533880" y="764280"/>
            <a:ext cx="6701760" cy="3768840"/>
          </a:xfrm>
          <a:prstGeom prst="rect">
            <a:avLst/>
          </a:prstGeom>
          <a:ln w="0">
            <a:noFill/>
          </a:ln>
        </p:spPr>
      </p:sp>
      <p:sp>
        <p:nvSpPr>
          <p:cNvPr id="463" name="PlaceHolder 2"/>
          <p:cNvSpPr>
            <a:spLocks noGrp="1"/>
          </p:cNvSpPr>
          <p:nvPr>
            <p:ph type="body"/>
          </p:nvPr>
        </p:nvSpPr>
        <p:spPr>
          <a:xfrm>
            <a:off x="777240" y="4777560"/>
            <a:ext cx="6215040" cy="4523400"/>
          </a:xfrm>
          <a:prstGeom prst="rect">
            <a:avLst/>
          </a:prstGeom>
          <a:noFill/>
          <a:ln w="0">
            <a:noFill/>
          </a:ln>
        </p:spPr>
        <p:txBody>
          <a:bodyPr lIns="0" rIns="0" tIns="0" bIns="0" anchor="t">
            <a:noAutofit/>
          </a:bodyPr>
          <a:p>
            <a:pPr indent="0">
              <a:lnSpc>
                <a:spcPct val="100000"/>
              </a:lnSpc>
              <a:buNone/>
              <a:tabLst>
                <a:tab algn="l" pos="0"/>
              </a:tabLst>
            </a:pPr>
            <a:r>
              <a:rPr b="0" lang="en-US" sz="1800" strike="noStrike" u="none">
                <a:solidFill>
                  <a:srgbClr val="000000"/>
                </a:solidFill>
                <a:effectLst/>
                <a:uFillTx/>
                <a:latin typeface="Arial"/>
              </a:rPr>
              <a:t>The parameters a b,c set the size along each axis, determining whether the shape is elongated, flattened, or brick-like. a,b,c control the overall dimensions and aspect ratios n(shape parameter):Controls how rounded or box-like the surface n controls the roundness of the surface and edge sharpness </a:t>
            </a:r>
            <a:endParaRPr b="0" lang="en-US" sz="1800" strike="noStrike" u="none">
              <a:solidFill>
                <a:srgbClr val="000000"/>
              </a:solidFill>
              <a:effectLst/>
              <a:uFillTx/>
              <a:latin typeface="Arial"/>
            </a:endParaRPr>
          </a:p>
          <a:p>
            <a:pPr indent="0">
              <a:lnSpc>
                <a:spcPct val="100000"/>
              </a:lnSpc>
              <a:buNone/>
              <a:tabLst>
                <a:tab algn="l" pos="0"/>
              </a:tabLst>
            </a:pPr>
            <a:endParaRPr b="0" lang="en-US" sz="1800" strike="noStrike" u="none">
              <a:solidFill>
                <a:srgbClr val="000000"/>
              </a:solidFill>
              <a:effectLst/>
              <a:uFillTx/>
              <a:latin typeface="Arial"/>
            </a:endParaRPr>
          </a:p>
          <a:p>
            <a:pPr indent="0">
              <a:lnSpc>
                <a:spcPct val="100000"/>
              </a:lnSpc>
              <a:spcBef>
                <a:spcPts val="1191"/>
              </a:spcBef>
              <a:spcAft>
                <a:spcPts val="992"/>
              </a:spcAft>
              <a:buNone/>
              <a:tabLst>
                <a:tab algn="l" pos="0"/>
              </a:tabLst>
            </a:pPr>
            <a:r>
              <a:rPr b="0" lang="en-US" sz="1800" strike="noStrike" u="none">
                <a:solidFill>
                  <a:srgbClr val="000000"/>
                </a:solidFill>
                <a:effectLst/>
                <a:uFillTx/>
                <a:latin typeface="Arial"/>
              </a:rPr>
              <a:t>We use the superellipsoid model because it gives a smooth and flexible way to describe virus shape. By changing the parameters a b c, we control the overall size and aspect ratios, and by changing n, we control how rounded or box-like the surface is. This allows us to represent realistic virus shapes while keeping the curvature well defined, which is important for calculating membrane bending energy.</a:t>
            </a:r>
            <a:endParaRPr b="0" lang="en-US" sz="1800" strike="noStrike" u="none">
              <a:solidFill>
                <a:srgbClr val="000000"/>
              </a:solidFill>
              <a:effectLst/>
              <a:uFillTx/>
              <a:latin typeface="Arial"/>
            </a:endParaRPr>
          </a:p>
          <a:p>
            <a:pPr indent="0">
              <a:lnSpc>
                <a:spcPct val="100000"/>
              </a:lnSpc>
              <a:buNone/>
              <a:tabLst>
                <a:tab algn="l" pos="0"/>
              </a:tabLst>
            </a:pPr>
            <a:endParaRPr b="0" lang="en-US" sz="1800" strike="noStrike" u="none">
              <a:solidFill>
                <a:srgbClr val="000000"/>
              </a:solidFill>
              <a:effectLst/>
              <a:uFillTx/>
              <a:latin typeface="Arial"/>
            </a:endParaRPr>
          </a:p>
          <a:p>
            <a:pPr indent="0">
              <a:lnSpc>
                <a:spcPct val="100000"/>
              </a:lnSpc>
              <a:buNone/>
              <a:tabLst>
                <a:tab algn="l" pos="0"/>
              </a:tabLst>
            </a:pPr>
            <a:endParaRPr b="0" lang="en-US" sz="1200" strike="noStrike" u="none">
              <a:solidFill>
                <a:srgbClr val="000000"/>
              </a:solidFill>
              <a:effectLst/>
              <a:uFillTx/>
              <a:latin typeface="Arial"/>
            </a:endParaRPr>
          </a:p>
          <a:p>
            <a:pPr indent="0">
              <a:lnSpc>
                <a:spcPct val="100000"/>
              </a:lnSpc>
              <a:buNone/>
              <a:tabLst>
                <a:tab algn="l" pos="0"/>
              </a:tabLst>
            </a:pPr>
            <a:endParaRPr b="0" lang="en-US" sz="1200" strike="noStrike" u="none">
              <a:solidFill>
                <a:srgbClr val="000000"/>
              </a:solidFill>
              <a:effectLst/>
              <a:uFillTx/>
              <a:latin typeface="Arial"/>
            </a:endParaRPr>
          </a:p>
          <a:p>
            <a:pPr indent="0">
              <a:lnSpc>
                <a:spcPct val="100000"/>
              </a:lnSpc>
              <a:spcBef>
                <a:spcPts val="1191"/>
              </a:spcBef>
              <a:spcAft>
                <a:spcPts val="992"/>
              </a:spcAft>
              <a:buNone/>
              <a:tabLst>
                <a:tab algn="l" pos="0"/>
              </a:tabLst>
            </a:pPr>
            <a:endParaRPr b="0" lang="en-US" sz="1200" strike="noStrike" u="none">
              <a:solidFill>
                <a:srgbClr val="000000"/>
              </a:solidFill>
              <a:effectLst/>
              <a:uFillTx/>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PlaceHolder 1"/>
          <p:cNvSpPr>
            <a:spLocks noGrp="1"/>
          </p:cNvSpPr>
          <p:nvPr>
            <p:ph type="sldImg"/>
          </p:nvPr>
        </p:nvSpPr>
        <p:spPr>
          <a:xfrm>
            <a:off x="689400" y="862560"/>
            <a:ext cx="6699600" cy="3766680"/>
          </a:xfrm>
          <a:prstGeom prst="rect">
            <a:avLst/>
          </a:prstGeom>
          <a:ln w="0">
            <a:noFill/>
          </a:ln>
        </p:spPr>
      </p:sp>
      <p:sp>
        <p:nvSpPr>
          <p:cNvPr id="439" name="PlaceHolder 2"/>
          <p:cNvSpPr>
            <a:spLocks noGrp="1"/>
          </p:cNvSpPr>
          <p:nvPr>
            <p:ph type="body"/>
          </p:nvPr>
        </p:nvSpPr>
        <p:spPr>
          <a:xfrm>
            <a:off x="777240" y="4777560"/>
            <a:ext cx="6212880" cy="3234240"/>
          </a:xfrm>
          <a:prstGeom prst="rect">
            <a:avLst/>
          </a:prstGeom>
          <a:noFill/>
          <a:ln w="0">
            <a:noFill/>
          </a:ln>
        </p:spPr>
        <p:txBody>
          <a:bodyPr lIns="0" rIns="0" tIns="0" bIns="0" anchor="t">
            <a:noAutofit/>
          </a:bodyPr>
          <a:p>
            <a:pPr indent="0">
              <a:lnSpc>
                <a:spcPct val="100000"/>
              </a:lnSpc>
              <a:spcBef>
                <a:spcPts val="1191"/>
              </a:spcBef>
              <a:spcAft>
                <a:spcPts val="992"/>
              </a:spcAft>
              <a:buNone/>
              <a:tabLst>
                <a:tab algn="l" pos="0"/>
              </a:tabLst>
            </a:pPr>
            <a:r>
              <a:rPr b="0" lang="en-US" sz="2000" strike="noStrike" u="none">
                <a:solidFill>
                  <a:srgbClr val="000000"/>
                </a:solidFill>
                <a:effectLst/>
                <a:uFillTx/>
                <a:latin typeface="Arial"/>
              </a:rPr>
              <a:t>Viral infections have a significant impact on global health, driving pandemics and recurring outbreaks. Enveloped viruses, such as Monkeypox virus and SARS-CoV-2, are surrounded by lipid membranes that protect their genomes and facilitate infection through interactions with host-cell receptors. Understanding these mechanisms is essential for developing effective antiviral treatments.</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Virions are acellular particles lacking cellular structures such as organelles.</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PlaceHolder 1"/>
          <p:cNvSpPr>
            <a:spLocks noGrp="1"/>
          </p:cNvSpPr>
          <p:nvPr>
            <p:ph type="sldImg"/>
          </p:nvPr>
        </p:nvSpPr>
        <p:spPr>
          <a:xfrm>
            <a:off x="533880" y="764280"/>
            <a:ext cx="6693480" cy="3760560"/>
          </a:xfrm>
          <a:prstGeom prst="rect">
            <a:avLst/>
          </a:prstGeom>
          <a:ln w="0">
            <a:noFill/>
          </a:ln>
        </p:spPr>
      </p:sp>
      <p:sp>
        <p:nvSpPr>
          <p:cNvPr id="441" name="PlaceHolder 2"/>
          <p:cNvSpPr>
            <a:spLocks noGrp="1"/>
          </p:cNvSpPr>
          <p:nvPr>
            <p:ph type="body"/>
          </p:nvPr>
        </p:nvSpPr>
        <p:spPr>
          <a:xfrm>
            <a:off x="777240" y="4777560"/>
            <a:ext cx="6206760" cy="4515120"/>
          </a:xfrm>
          <a:prstGeom prst="rect">
            <a:avLst/>
          </a:prstGeom>
          <a:noFill/>
          <a:ln w="0">
            <a:noFill/>
          </a:ln>
        </p:spPr>
        <p:txBody>
          <a:bodyPr lIns="0" rIns="0" tIns="0" bIns="0" anchor="t">
            <a:noAutofit/>
          </a:bodyPr>
          <a:p>
            <a:pPr indent="0">
              <a:lnSpc>
                <a:spcPct val="100000"/>
              </a:lnSpc>
              <a:buNone/>
              <a:tabLst>
                <a:tab algn="l" pos="0"/>
              </a:tabLst>
            </a:pPr>
            <a:r>
              <a:rPr b="0" lang="en-US" sz="1600" strike="noStrike" u="none">
                <a:solidFill>
                  <a:srgbClr val="000000"/>
                </a:solidFill>
                <a:effectLst/>
                <a:uFillTx/>
                <a:latin typeface="Arial"/>
              </a:rPr>
              <a:t>This diagram shows the full life cycle of an enveloped virus, such as SARS-CoV-2, inside a host cell, from entry to release of new virus particles.</a:t>
            </a:r>
            <a:endParaRPr b="0" lang="en-US" sz="1600" strike="noStrike" u="none">
              <a:solidFill>
                <a:srgbClr val="000000"/>
              </a:solidFill>
              <a:effectLst/>
              <a:uFillTx/>
              <a:latin typeface="Arial"/>
            </a:endParaRPr>
          </a:p>
          <a:p>
            <a:pPr indent="0">
              <a:lnSpc>
                <a:spcPct val="100000"/>
              </a:lnSpc>
              <a:spcBef>
                <a:spcPts val="1191"/>
              </a:spcBef>
              <a:spcAft>
                <a:spcPts val="992"/>
              </a:spcAft>
              <a:buNone/>
              <a:tabLst>
                <a:tab algn="l" pos="0"/>
              </a:tabLst>
            </a:pPr>
            <a:r>
              <a:rPr b="0" lang="en-US" sz="1600" strike="noStrike" u="none">
                <a:solidFill>
                  <a:srgbClr val="000000"/>
                </a:solidFill>
                <a:effectLst/>
                <a:uFillTx/>
                <a:latin typeface="Arial"/>
              </a:rPr>
              <a:t>The process begins when the virus binds to receptors on the cell surface, and enters the cell either through endocytosis or by fusing directly with the plasma membrane. Once inside, the viral membrane opens and releases genome into the cytoplasm. Because the genome is positive-sense RNA, it can be translated immediately by host ribosomes to produce viral enzymes that form the replication machinery. These enzymes then copy the viral RNA, generating both new genomes and shorter RNAs used to make structural proteins. The structural proteins are produced in the endoplasmic reticulum and transported through the Golgi apparatus, where they assemble together with the viral RNA to form new virus particles. Finally, the newly assembled virions are packaged into vesicles and released from the cell, allowing them to infect neighboring cells and continue the infection cycle.</a:t>
            </a:r>
            <a:endParaRPr b="0" lang="en-US" sz="1600" strike="noStrike" u="none">
              <a:solidFill>
                <a:srgbClr val="000000"/>
              </a:solidFill>
              <a:effectLst/>
              <a:uFillTx/>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PlaceHolder 1"/>
          <p:cNvSpPr>
            <a:spLocks noGrp="1"/>
          </p:cNvSpPr>
          <p:nvPr>
            <p:ph type="sldImg"/>
          </p:nvPr>
        </p:nvSpPr>
        <p:spPr>
          <a:xfrm>
            <a:off x="533880" y="764280"/>
            <a:ext cx="6693840" cy="3760920"/>
          </a:xfrm>
          <a:prstGeom prst="rect">
            <a:avLst/>
          </a:prstGeom>
          <a:ln w="0">
            <a:noFill/>
          </a:ln>
        </p:spPr>
      </p:sp>
      <p:sp>
        <p:nvSpPr>
          <p:cNvPr id="443" name="PlaceHolder 2"/>
          <p:cNvSpPr>
            <a:spLocks noGrp="1"/>
          </p:cNvSpPr>
          <p:nvPr>
            <p:ph type="body"/>
          </p:nvPr>
        </p:nvSpPr>
        <p:spPr>
          <a:xfrm>
            <a:off x="777240" y="4777560"/>
            <a:ext cx="6207120" cy="4515480"/>
          </a:xfrm>
          <a:prstGeom prst="rect">
            <a:avLst/>
          </a:prstGeom>
          <a:noFill/>
          <a:ln w="0">
            <a:noFill/>
          </a:ln>
        </p:spPr>
        <p:txBody>
          <a:bodyPr lIns="0" rIns="0" tIns="0" bIns="0" anchor="t">
            <a:noAutofit/>
          </a:bodyPr>
          <a:p>
            <a:pPr indent="0">
              <a:lnSpc>
                <a:spcPct val="100000"/>
              </a:lnSpc>
              <a:buNone/>
              <a:tabLst>
                <a:tab algn="l" pos="0"/>
              </a:tabLst>
            </a:pPr>
            <a:r>
              <a:rPr b="1" lang="en-US" sz="2000" strike="noStrike" u="none">
                <a:solidFill>
                  <a:srgbClr val="000000"/>
                </a:solidFill>
                <a:effectLst/>
                <a:uFillTx/>
                <a:latin typeface="Calibri"/>
                <a:ea typeface="DejaVu Sans"/>
              </a:rPr>
              <a:t>In terms of genomes, Orthopoxviruses are DNA viruses containing about 200 kilobase pairs of double-stranded DNA on average, forming a rigid, elongated dumbbell morphology with a contour size of about 250 nm in length and 200 nm in width. Coronaviruses,by contrast, are single-stranded RNA viruses with around 30 kilobase pairs and an average contour size of 50–140 nm. A general feature among these viruses is that their genomes are highly confined and crowded insidethe capsid. As a result, they may exhibit internal pressures ranging between 10–60 atm to facilitate genome injection into the host cell’s nucleus.</a:t>
            </a:r>
            <a:endParaRPr b="0" lang="en-US" sz="2000" strike="noStrike" u="none">
              <a:solidFill>
                <a:srgbClr val="000000"/>
              </a:solidFill>
              <a:effectLst/>
              <a:uFillTx/>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4" name="PlaceHolder 1"/>
          <p:cNvSpPr>
            <a:spLocks noGrp="1"/>
          </p:cNvSpPr>
          <p:nvPr>
            <p:ph type="sldImg"/>
          </p:nvPr>
        </p:nvSpPr>
        <p:spPr>
          <a:xfrm>
            <a:off x="533880" y="764280"/>
            <a:ext cx="6698880" cy="3765960"/>
          </a:xfrm>
          <a:prstGeom prst="rect">
            <a:avLst/>
          </a:prstGeom>
          <a:ln w="0">
            <a:noFill/>
          </a:ln>
        </p:spPr>
      </p:sp>
      <p:sp>
        <p:nvSpPr>
          <p:cNvPr id="445" name="PlaceHolder 2"/>
          <p:cNvSpPr>
            <a:spLocks noGrp="1"/>
          </p:cNvSpPr>
          <p:nvPr>
            <p:ph type="body"/>
          </p:nvPr>
        </p:nvSpPr>
        <p:spPr>
          <a:xfrm>
            <a:off x="218160" y="4708440"/>
            <a:ext cx="7236720" cy="4766400"/>
          </a:xfrm>
          <a:prstGeom prst="rect">
            <a:avLst/>
          </a:prstGeom>
          <a:noFill/>
          <a:ln w="0">
            <a:noFill/>
          </a:ln>
        </p:spPr>
        <p:txBody>
          <a:bodyPr lIns="0" rIns="0" tIns="0" bIns="0" anchor="t">
            <a:noAutofit/>
          </a:bodyPr>
          <a:p>
            <a:pPr indent="0">
              <a:lnSpc>
                <a:spcPct val="100000"/>
              </a:lnSpc>
              <a:spcBef>
                <a:spcPts val="1191"/>
              </a:spcBef>
              <a:spcAft>
                <a:spcPts val="992"/>
              </a:spcAft>
              <a:buNone/>
              <a:tabLst>
                <a:tab algn="l" pos="0"/>
              </a:tabLst>
            </a:pPr>
            <a:r>
              <a:rPr b="0" lang="en-US" sz="1600" strike="noStrike" u="none">
                <a:solidFill>
                  <a:srgbClr val="000000"/>
                </a:solidFill>
                <a:effectLst/>
                <a:uFillTx/>
                <a:latin typeface="Arial"/>
              </a:rPr>
              <a:t>Previously, we studied how individual particles on a spherical surface can come together to form groups of three, inspired by the trimer structure of spike proteins in COVID-19 viruses. Using Monte Carlo simulations, we showed that when particles experience both directional attraction and short-range repulsion, forming trimers becomes energetically favorable. We found that the strength and form of the interaction are important to overcome the natural tendency of particles to form simpler pairs. By changing the directionality of the attraction, larger groups such as tetramers can also become dominant. The structures formed in the simulations agree well with experimental cryo-electron microscopy images of SARS-CoV-2 spike proteins.</a:t>
            </a:r>
            <a:endParaRPr b="0" lang="en-US" sz="1600" strike="noStrike" u="none">
              <a:solidFill>
                <a:srgbClr val="000000"/>
              </a:solidFill>
              <a:effectLst/>
              <a:uFillTx/>
              <a:latin typeface="Arial"/>
            </a:endParaRPr>
          </a:p>
          <a:p>
            <a:pPr indent="0">
              <a:lnSpc>
                <a:spcPct val="100000"/>
              </a:lnSpc>
              <a:spcBef>
                <a:spcPts val="1191"/>
              </a:spcBef>
              <a:spcAft>
                <a:spcPts val="992"/>
              </a:spcAft>
              <a:buNone/>
              <a:tabLst>
                <a:tab algn="l" pos="0"/>
              </a:tabLst>
            </a:pPr>
            <a:r>
              <a:rPr b="0" lang="en-US" sz="1600" strike="noStrike" u="none">
                <a:solidFill>
                  <a:srgbClr val="000000"/>
                </a:solidFill>
                <a:effectLst/>
                <a:uFillTx/>
                <a:latin typeface="Arial"/>
              </a:rPr>
              <a:t>Building on this work, we now aim to develop a simple coarse-grained model with only a few key parameters to understand how the membrane and the enclosed genome work together to determine the shape of enveloped viruses. This approach focuses on large-scale physical behavior rather than molecular details and is intended to provide insight into how viral components are organized inside the particle, how the genome influences the membrane, and how internal pressure arises from the packed genetic material. These physical insights may help guide future antiviral strategies.</a:t>
            </a:r>
            <a:endParaRPr b="0" lang="en-US" sz="1600" strike="noStrike" u="none">
              <a:solidFill>
                <a:srgbClr val="000000"/>
              </a:solidFill>
              <a:effectLst/>
              <a:uFillTx/>
              <a:latin typeface="Arial"/>
            </a:endParaRPr>
          </a:p>
          <a:p>
            <a:pPr indent="0">
              <a:lnSpc>
                <a:spcPct val="100000"/>
              </a:lnSpc>
              <a:spcBef>
                <a:spcPts val="1191"/>
              </a:spcBef>
              <a:spcAft>
                <a:spcPts val="992"/>
              </a:spcAft>
              <a:buNone/>
              <a:tabLst>
                <a:tab algn="l" pos="0"/>
              </a:tabLst>
            </a:pPr>
            <a:endParaRPr b="0" lang="en-US" sz="1000" strike="noStrike" u="none">
              <a:solidFill>
                <a:srgbClr val="000000"/>
              </a:solidFill>
              <a:effectLst/>
              <a:uFillTx/>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 name="PlaceHolder 1"/>
          <p:cNvSpPr>
            <a:spLocks noGrp="1"/>
          </p:cNvSpPr>
          <p:nvPr>
            <p:ph type="sldImg"/>
          </p:nvPr>
        </p:nvSpPr>
        <p:spPr>
          <a:xfrm>
            <a:off x="533880" y="764280"/>
            <a:ext cx="6693480" cy="3760560"/>
          </a:xfrm>
          <a:prstGeom prst="rect">
            <a:avLst/>
          </a:prstGeom>
          <a:ln w="0">
            <a:noFill/>
          </a:ln>
        </p:spPr>
      </p:sp>
      <p:sp>
        <p:nvSpPr>
          <p:cNvPr id="447" name="PlaceHolder 2"/>
          <p:cNvSpPr>
            <a:spLocks noGrp="1"/>
          </p:cNvSpPr>
          <p:nvPr>
            <p:ph type="body"/>
          </p:nvPr>
        </p:nvSpPr>
        <p:spPr>
          <a:xfrm>
            <a:off x="777240" y="4777560"/>
            <a:ext cx="6206760" cy="4515120"/>
          </a:xfrm>
          <a:prstGeom prst="rect">
            <a:avLst/>
          </a:prstGeom>
          <a:noFill/>
          <a:ln w="0">
            <a:noFill/>
          </a:ln>
        </p:spPr>
        <p:txBody>
          <a:bodyPr lIns="0" rIns="0" tIns="0" bIns="0" anchor="t">
            <a:noAutofit/>
          </a:bodyPr>
          <a:p>
            <a:pPr indent="0">
              <a:lnSpc>
                <a:spcPct val="100000"/>
              </a:lnSpc>
              <a:buNone/>
              <a:tabLst>
                <a:tab algn="l" pos="0"/>
              </a:tabLst>
            </a:pPr>
            <a:r>
              <a:rPr b="0" lang="en-US" sz="1600" strike="noStrike" u="none">
                <a:solidFill>
                  <a:srgbClr val="000000"/>
                </a:solidFill>
                <a:effectLst/>
                <a:uFillTx/>
                <a:latin typeface="Arial"/>
                <a:ea typeface="DejaVu Sans"/>
              </a:rPr>
              <a:t>We use a coarse-grained model simulated by the Monte Carlo method.</a:t>
            </a:r>
            <a:endParaRPr b="0" lang="en-US" sz="1600" strike="noStrike" u="none">
              <a:solidFill>
                <a:srgbClr val="000000"/>
              </a:solidFill>
              <a:effectLst/>
              <a:uFillTx/>
              <a:latin typeface="Arial"/>
            </a:endParaRPr>
          </a:p>
          <a:p>
            <a:pPr indent="0">
              <a:lnSpc>
                <a:spcPct val="100000"/>
              </a:lnSpc>
              <a:buNone/>
              <a:tabLst>
                <a:tab algn="l" pos="0"/>
              </a:tabLst>
            </a:pPr>
            <a:r>
              <a:rPr b="0" lang="en-US" sz="1600" strike="noStrike" u="none">
                <a:solidFill>
                  <a:srgbClr val="000000"/>
                </a:solidFill>
                <a:effectLst/>
                <a:uFillTx/>
                <a:latin typeface="Arial"/>
                <a:ea typeface="DejaVu Sans"/>
              </a:rPr>
              <a:t>Combine many atoms into one bead to:</a:t>
            </a:r>
            <a:endParaRPr b="0" lang="en-US" sz="1600" strike="noStrike" u="none">
              <a:solidFill>
                <a:srgbClr val="000000"/>
              </a:solidFill>
              <a:effectLst/>
              <a:uFillTx/>
              <a:latin typeface="Arial"/>
            </a:endParaRPr>
          </a:p>
          <a:p>
            <a:pPr marL="216000" indent="-216000">
              <a:lnSpc>
                <a:spcPct val="100000"/>
              </a:lnSpc>
              <a:buClr>
                <a:srgbClr val="000000"/>
              </a:buClr>
              <a:buSzPct val="45000"/>
              <a:buFont typeface="Wingdings" charset="2"/>
              <a:buChar char=""/>
              <a:tabLst>
                <a:tab algn="l" pos="0"/>
              </a:tabLst>
            </a:pPr>
            <a:r>
              <a:rPr b="0" lang="en-US" sz="1600" strike="noStrike" u="none">
                <a:solidFill>
                  <a:srgbClr val="000000"/>
                </a:solidFill>
                <a:effectLst/>
                <a:uFillTx/>
                <a:latin typeface="Arial"/>
                <a:ea typeface="DejaVu Sans"/>
              </a:rPr>
              <a:t>Reduce complexity</a:t>
            </a:r>
            <a:endParaRPr b="0" lang="en-US" sz="1600" strike="noStrike" u="none">
              <a:solidFill>
                <a:srgbClr val="000000"/>
              </a:solidFill>
              <a:effectLst/>
              <a:uFillTx/>
              <a:latin typeface="Arial"/>
            </a:endParaRPr>
          </a:p>
          <a:p>
            <a:pPr marL="216000" indent="-216000">
              <a:lnSpc>
                <a:spcPct val="100000"/>
              </a:lnSpc>
              <a:buClr>
                <a:srgbClr val="000000"/>
              </a:buClr>
              <a:buSzPct val="45000"/>
              <a:buFont typeface="Wingdings" charset="2"/>
              <a:buChar char=""/>
              <a:tabLst>
                <a:tab algn="l" pos="0"/>
              </a:tabLst>
            </a:pPr>
            <a:r>
              <a:rPr b="0" lang="en-US" sz="1600" strike="noStrike" u="none">
                <a:solidFill>
                  <a:srgbClr val="000000"/>
                </a:solidFill>
                <a:effectLst/>
                <a:uFillTx/>
                <a:latin typeface="Arial"/>
                <a:ea typeface="DejaVu Sans"/>
              </a:rPr>
              <a:t>Run much faster simulations</a:t>
            </a:r>
            <a:endParaRPr b="0" lang="en-US" sz="1600" strike="noStrike" u="none">
              <a:solidFill>
                <a:srgbClr val="000000"/>
              </a:solidFill>
              <a:effectLst/>
              <a:uFillTx/>
              <a:latin typeface="Arial"/>
            </a:endParaRPr>
          </a:p>
          <a:p>
            <a:pPr marL="216000" indent="-216000">
              <a:lnSpc>
                <a:spcPct val="100000"/>
              </a:lnSpc>
              <a:buClr>
                <a:srgbClr val="000000"/>
              </a:buClr>
              <a:buSzPct val="45000"/>
              <a:buFont typeface="Wingdings" charset="2"/>
              <a:buChar char=""/>
              <a:tabLst>
                <a:tab algn="l" pos="0"/>
              </a:tabLst>
            </a:pPr>
            <a:r>
              <a:rPr b="0" lang="en-US" sz="1600" strike="noStrike" u="none">
                <a:solidFill>
                  <a:srgbClr val="000000"/>
                </a:solidFill>
                <a:effectLst/>
                <a:uFillTx/>
                <a:latin typeface="Arial"/>
                <a:ea typeface="DejaVu Sans"/>
              </a:rPr>
              <a:t>Study large systems (genomes, membranes, polymers)</a:t>
            </a:r>
            <a:endParaRPr b="0" lang="en-US" sz="1600" strike="noStrike" u="none">
              <a:solidFill>
                <a:srgbClr val="000000"/>
              </a:solidFill>
              <a:effectLst/>
              <a:uFillTx/>
              <a:latin typeface="Arial"/>
            </a:endParaRPr>
          </a:p>
          <a:p>
            <a:pPr indent="0">
              <a:lnSpc>
                <a:spcPct val="100000"/>
              </a:lnSpc>
              <a:spcBef>
                <a:spcPts val="1191"/>
              </a:spcBef>
              <a:spcAft>
                <a:spcPts val="992"/>
              </a:spcAft>
              <a:buNone/>
              <a:tabLst>
                <a:tab algn="l" pos="0"/>
              </a:tabLst>
            </a:pPr>
            <a:r>
              <a:rPr b="0" lang="en-US" sz="1600" strike="noStrike" u="none">
                <a:solidFill>
                  <a:srgbClr val="000000"/>
                </a:solidFill>
                <a:effectLst/>
                <a:uFillTx/>
                <a:latin typeface="Arial"/>
                <a:ea typeface="DejaVu Sans"/>
              </a:rPr>
              <a:t>This figure shows how scientists use different types of models to study the same system at different sizes and time scales. At very small scales, atomistic simulations describe every atom in detail, which gives accurate information but can only be used for tiny systems and very short times. At a larger scale, coarse-grained models simplify the system by grouping many atoms together, making it possible to study bigger structures and longer processes while keeping the main physical behavior. At the largest scale, continuum models treat the system as a smooth shape instead of individual particles, which is useful for understanding overall form and bending. By combining these approaches, researchers can choose the simplest model that still captures the important physics of the problem.</a:t>
            </a:r>
            <a:endParaRPr b="0" lang="en-US" sz="1600" strike="noStrike" u="none">
              <a:solidFill>
                <a:srgbClr val="000000"/>
              </a:solidFill>
              <a:effectLst/>
              <a:uFillTx/>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PlaceHolder 1"/>
          <p:cNvSpPr>
            <a:spLocks noGrp="1"/>
          </p:cNvSpPr>
          <p:nvPr>
            <p:ph type="sldImg"/>
          </p:nvPr>
        </p:nvSpPr>
        <p:spPr>
          <a:xfrm>
            <a:off x="533880" y="764280"/>
            <a:ext cx="6693480" cy="3760560"/>
          </a:xfrm>
          <a:prstGeom prst="rect">
            <a:avLst/>
          </a:prstGeom>
          <a:ln w="0">
            <a:noFill/>
          </a:ln>
        </p:spPr>
      </p:sp>
      <p:sp>
        <p:nvSpPr>
          <p:cNvPr id="449" name="PlaceHolder 2"/>
          <p:cNvSpPr>
            <a:spLocks noGrp="1"/>
          </p:cNvSpPr>
          <p:nvPr>
            <p:ph type="body"/>
          </p:nvPr>
        </p:nvSpPr>
        <p:spPr>
          <a:xfrm>
            <a:off x="777240" y="4777560"/>
            <a:ext cx="6206760" cy="4515120"/>
          </a:xfrm>
          <a:prstGeom prst="rect">
            <a:avLst/>
          </a:prstGeom>
          <a:noFill/>
          <a:ln w="0">
            <a:noFill/>
          </a:ln>
        </p:spPr>
        <p:txBody>
          <a:bodyPr lIns="0" rIns="0" tIns="0" bIns="0" anchor="t">
            <a:noAutofit/>
          </a:bodyPr>
          <a:p>
            <a:pPr indent="0">
              <a:lnSpc>
                <a:spcPct val="100000"/>
              </a:lnSpc>
              <a:buNone/>
              <a:tabLst>
                <a:tab algn="l" pos="0"/>
              </a:tabLst>
            </a:pPr>
            <a:r>
              <a:rPr b="0" lang="en-US" sz="1600" strike="noStrike" u="none">
                <a:solidFill>
                  <a:srgbClr val="000000"/>
                </a:solidFill>
                <a:effectLst/>
                <a:uFillTx/>
                <a:latin typeface="Calibri"/>
                <a:ea typeface="DejaVu Sans"/>
              </a:rPr>
              <a:t>This is a key expression in the Metropolis algorithm, often used in Monte Carlo simulations, to determine the acceptance probability of a proposed move in a system. P : Probability of accepting the proposed move; if accepted, positions update, otherwise the move is reverted. ∆E: Energy change from the move (E</a:t>
            </a:r>
            <a:r>
              <a:rPr b="0" lang="en-US" sz="1600" strike="noStrike" u="none" baseline="-8000">
                <a:solidFill>
                  <a:srgbClr val="000000"/>
                </a:solidFill>
                <a:effectLst/>
                <a:uFillTx/>
                <a:latin typeface="Calibri"/>
                <a:ea typeface="DejaVu Sans"/>
              </a:rPr>
              <a:t>new</a:t>
            </a:r>
            <a:r>
              <a:rPr b="0" lang="en-US" sz="1600" strike="noStrike" u="none">
                <a:solidFill>
                  <a:srgbClr val="000000"/>
                </a:solidFill>
                <a:effectLst/>
                <a:uFillTx/>
                <a:latin typeface="Calibri"/>
                <a:ea typeface="DejaVu Sans"/>
              </a:rPr>
              <a:t> − E</a:t>
            </a:r>
            <a:r>
              <a:rPr b="0" lang="en-US" sz="1600" strike="noStrike" u="none" baseline="-8000">
                <a:solidFill>
                  <a:srgbClr val="000000"/>
                </a:solidFill>
                <a:effectLst/>
                <a:uFillTx/>
                <a:latin typeface="Calibri"/>
                <a:ea typeface="DejaVu Sans"/>
              </a:rPr>
              <a:t>old</a:t>
            </a:r>
            <a:r>
              <a:rPr b="0" lang="en-US" sz="1600" strike="noStrike" u="none">
                <a:solidFill>
                  <a:srgbClr val="000000"/>
                </a:solidFill>
                <a:effectLst/>
                <a:uFillTx/>
                <a:latin typeface="Calibri"/>
                <a:ea typeface="DejaVu Sans"/>
              </a:rPr>
              <a:t> ). β: Inverse temperature factor, β = 1/(k</a:t>
            </a:r>
            <a:r>
              <a:rPr b="0" lang="en-US" sz="1600" strike="noStrike" u="none" baseline="-8000">
                <a:solidFill>
                  <a:srgbClr val="000000"/>
                </a:solidFill>
                <a:effectLst/>
                <a:uFillTx/>
                <a:latin typeface="Calibri"/>
                <a:ea typeface="DejaVu Sans"/>
              </a:rPr>
              <a:t>B</a:t>
            </a:r>
            <a:r>
              <a:rPr b="0" lang="en-US" sz="1600" strike="noStrike" u="none">
                <a:solidFill>
                  <a:srgbClr val="000000"/>
                </a:solidFill>
                <a:effectLst/>
                <a:uFillTx/>
                <a:latin typeface="Calibri"/>
                <a:ea typeface="DejaVu Sans"/>
              </a:rPr>
              <a:t> T ), from the Boltzmann distribution. If ∆E ≤ 0, the move is always accepted (P = 1) since it means a lower-energy, more favorable state.</a:t>
            </a:r>
            <a:endParaRPr b="0" lang="en-US" sz="1600" strike="noStrike" u="none">
              <a:solidFill>
                <a:srgbClr val="000000"/>
              </a:solidFill>
              <a:effectLst/>
              <a:uFillTx/>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 name="PlaceHolder 1"/>
          <p:cNvSpPr>
            <a:spLocks noGrp="1"/>
          </p:cNvSpPr>
          <p:nvPr>
            <p:ph type="sldImg"/>
          </p:nvPr>
        </p:nvSpPr>
        <p:spPr>
          <a:xfrm>
            <a:off x="533880" y="764280"/>
            <a:ext cx="6697440" cy="3764520"/>
          </a:xfrm>
          <a:prstGeom prst="rect">
            <a:avLst/>
          </a:prstGeom>
          <a:ln w="0">
            <a:noFill/>
          </a:ln>
        </p:spPr>
      </p:sp>
      <p:sp>
        <p:nvSpPr>
          <p:cNvPr id="451" name="PlaceHolder 2"/>
          <p:cNvSpPr>
            <a:spLocks noGrp="1"/>
          </p:cNvSpPr>
          <p:nvPr>
            <p:ph type="body"/>
          </p:nvPr>
        </p:nvSpPr>
        <p:spPr>
          <a:xfrm>
            <a:off x="872640" y="4777560"/>
            <a:ext cx="6210720" cy="3252240"/>
          </a:xfrm>
          <a:prstGeom prst="rect">
            <a:avLst/>
          </a:prstGeom>
          <a:noFill/>
          <a:ln w="0">
            <a:noFill/>
          </a:ln>
        </p:spPr>
        <p:txBody>
          <a:bodyPr lIns="0" rIns="0" tIns="0" bIns="0" anchor="t">
            <a:noAutofit/>
          </a:bodyPr>
          <a:p>
            <a:pPr indent="0">
              <a:lnSpc>
                <a:spcPct val="100000"/>
              </a:lnSpc>
              <a:buNone/>
              <a:tabLst>
                <a:tab algn="l" pos="0"/>
              </a:tabLst>
            </a:pPr>
            <a:r>
              <a:rPr b="1" lang="en-US" sz="1600" strike="noStrike" u="none">
                <a:solidFill>
                  <a:srgbClr val="000000"/>
                </a:solidFill>
                <a:effectLst/>
                <a:uFillTx/>
                <a:latin typeface="Calibri"/>
                <a:ea typeface="DejaVu Sans"/>
              </a:rPr>
              <a:t>Excluded volume is a key component of coarse-grained (CG) modeling, ensuring that two particles cannot occupy the same space. Without it, particles may overlap or penetrate each other, causing unphysical behavior.</a:t>
            </a:r>
            <a:endParaRPr b="0" lang="en-US" sz="1600" strike="noStrike" u="none">
              <a:solidFill>
                <a:srgbClr val="000000"/>
              </a:solidFill>
              <a:effectLst/>
              <a:uFillTx/>
              <a:latin typeface="Arial"/>
            </a:endParaRPr>
          </a:p>
          <a:p>
            <a:pPr indent="0">
              <a:lnSpc>
                <a:spcPct val="100000"/>
              </a:lnSpc>
              <a:buNone/>
              <a:tabLst>
                <a:tab algn="l" pos="0"/>
              </a:tabLst>
            </a:pPr>
            <a:endParaRPr b="0" lang="en-US" sz="1600" strike="noStrike" u="none">
              <a:solidFill>
                <a:srgbClr val="000000"/>
              </a:solidFill>
              <a:effectLst/>
              <a:uFillTx/>
              <a:latin typeface="Arial"/>
            </a:endParaRPr>
          </a:p>
          <a:p>
            <a:pPr indent="0">
              <a:lnSpc>
                <a:spcPct val="100000"/>
              </a:lnSpc>
              <a:buNone/>
              <a:tabLst>
                <a:tab algn="l" pos="0"/>
              </a:tabLst>
            </a:pPr>
            <a:r>
              <a:rPr b="1" lang="en-US" sz="1600" strike="noStrike" u="none">
                <a:solidFill>
                  <a:srgbClr val="000000"/>
                </a:solidFill>
                <a:effectLst/>
                <a:uFillTx/>
                <a:latin typeface="Calibri"/>
                <a:ea typeface="DejaVu Sans"/>
              </a:rPr>
              <a:t>To prevent particles from penetrating the membrane walls, the center of each particle is constrained to remain at least a distance a (the particle radius) away from each face of a cubic simulation box of side length L, centered at the origin. This constraint is enforced by requiring</a:t>
            </a:r>
            <a:endParaRPr b="0" lang="en-US" sz="1600" strike="noStrike" u="none">
              <a:solidFill>
                <a:srgbClr val="000000"/>
              </a:solidFill>
              <a:effectLst/>
              <a:uFillTx/>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380160"/>
            <a:ext cx="9049320" cy="62532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6" name="PlaceHolder 2"/>
          <p:cNvSpPr>
            <a:spLocks noGrp="1"/>
          </p:cNvSpPr>
          <p:nvPr>
            <p:ph/>
          </p:nvPr>
        </p:nvSpPr>
        <p:spPr>
          <a:xfrm>
            <a:off x="504000" y="1326600"/>
            <a:ext cx="9050040" cy="326664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effectLst/>
              <a:uFillTx/>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96A93EF4-7BD7-4AAF-9487-FBACB5D0FBDC}"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5">
    <p:spTree>
      <p:nvGrpSpPr>
        <p:cNvPr id="1" name=""/>
        <p:cNvGrpSpPr/>
        <p:nvPr/>
      </p:nvGrpSpPr>
      <p:grpSpPr>
        <a:xfrm>
          <a:off x="0" y="0"/>
          <a:ext cx="0" cy="0"/>
          <a:chOff x="0" y="0"/>
          <a:chExt cx="0" cy="0"/>
        </a:xfrm>
      </p:grpSpPr>
      <p:sp>
        <p:nvSpPr>
          <p:cNvPr id="68" name="PlaceHolder 1"/>
          <p:cNvSpPr>
            <a:spLocks noGrp="1"/>
          </p:cNvSpPr>
          <p:nvPr>
            <p:ph type="title"/>
          </p:nvPr>
        </p:nvSpPr>
        <p:spPr>
          <a:xfrm>
            <a:off x="504000" y="380160"/>
            <a:ext cx="9049320" cy="62532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69" name="PlaceHolder 2"/>
          <p:cNvSpPr>
            <a:spLocks noGrp="1"/>
          </p:cNvSpPr>
          <p:nvPr>
            <p:ph/>
          </p:nvPr>
        </p:nvSpPr>
        <p:spPr>
          <a:xfrm>
            <a:off x="504000" y="1326600"/>
            <a:ext cx="9050040" cy="326664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effectLst/>
              <a:uFillTx/>
              <a:latin typeface="Arial"/>
            </a:endParaRPr>
          </a:p>
        </p:txBody>
      </p:sp>
      <p:sp>
        <p:nvSpPr>
          <p:cNvPr id="4" name="PlaceHolder 3"/>
          <p:cNvSpPr>
            <a:spLocks noGrp="1"/>
          </p:cNvSpPr>
          <p:nvPr>
            <p:ph type="ftr" idx="28"/>
          </p:nvPr>
        </p:nvSpPr>
        <p:spPr/>
        <p:txBody>
          <a:bodyPr/>
          <a:p>
            <a:r>
              <a:t>Footer</a:t>
            </a:r>
          </a:p>
        </p:txBody>
      </p:sp>
      <p:sp>
        <p:nvSpPr>
          <p:cNvPr id="5" name="PlaceHolder 4"/>
          <p:cNvSpPr>
            <a:spLocks noGrp="1"/>
          </p:cNvSpPr>
          <p:nvPr>
            <p:ph type="sldNum" idx="29"/>
          </p:nvPr>
        </p:nvSpPr>
        <p:spPr/>
        <p:txBody>
          <a:bodyPr/>
          <a:p>
            <a:fld id="{A0C1866E-FBFB-4CD2-820A-73C68982CA17}" type="slidenum">
              <a:t>&lt;#&gt;</a:t>
            </a:fld>
          </a:p>
        </p:txBody>
      </p:sp>
      <p:sp>
        <p:nvSpPr>
          <p:cNvPr id="6" name="PlaceHolder 5"/>
          <p:cNvSpPr>
            <a:spLocks noGrp="1"/>
          </p:cNvSpPr>
          <p:nvPr>
            <p:ph type="dt" idx="30"/>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11">
    <p:spTree>
      <p:nvGrpSpPr>
        <p:cNvPr id="1" name=""/>
        <p:cNvGrpSpPr/>
        <p:nvPr/>
      </p:nvGrpSpPr>
      <p:grpSpPr>
        <a:xfrm>
          <a:off x="0" y="0"/>
          <a:ext cx="0" cy="0"/>
          <a:chOff x="0" y="0"/>
          <a:chExt cx="0" cy="0"/>
        </a:xfrm>
      </p:grpSpPr>
      <p:sp>
        <p:nvSpPr>
          <p:cNvPr id="75" name="PlaceHolder 1"/>
          <p:cNvSpPr>
            <a:spLocks noGrp="1"/>
          </p:cNvSpPr>
          <p:nvPr>
            <p:ph type="title"/>
          </p:nvPr>
        </p:nvSpPr>
        <p:spPr>
          <a:xfrm>
            <a:off x="504000" y="380160"/>
            <a:ext cx="9049320" cy="62532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76" name="PlaceHolder 2"/>
          <p:cNvSpPr>
            <a:spLocks noGrp="1"/>
          </p:cNvSpPr>
          <p:nvPr>
            <p:ph/>
          </p:nvPr>
        </p:nvSpPr>
        <p:spPr>
          <a:xfrm>
            <a:off x="504000" y="1326600"/>
            <a:ext cx="9050040" cy="326664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effectLst/>
              <a:uFillTx/>
              <a:latin typeface="Arial"/>
            </a:endParaRPr>
          </a:p>
        </p:txBody>
      </p:sp>
      <p:sp>
        <p:nvSpPr>
          <p:cNvPr id="4" name="PlaceHolder 3"/>
          <p:cNvSpPr>
            <a:spLocks noGrp="1"/>
          </p:cNvSpPr>
          <p:nvPr>
            <p:ph type="ftr" idx="31"/>
          </p:nvPr>
        </p:nvSpPr>
        <p:spPr/>
        <p:txBody>
          <a:bodyPr/>
          <a:p>
            <a:r>
              <a:t>Footer</a:t>
            </a:r>
          </a:p>
        </p:txBody>
      </p:sp>
      <p:sp>
        <p:nvSpPr>
          <p:cNvPr id="5" name="PlaceHolder 4"/>
          <p:cNvSpPr>
            <a:spLocks noGrp="1"/>
          </p:cNvSpPr>
          <p:nvPr>
            <p:ph type="sldNum" idx="32"/>
          </p:nvPr>
        </p:nvSpPr>
        <p:spPr/>
        <p:txBody>
          <a:bodyPr/>
          <a:p>
            <a:fld id="{22FA376D-67AC-437A-9EFF-FA7C94E5822D}" type="slidenum">
              <a:t>&lt;#&gt;</a:t>
            </a:fld>
          </a:p>
        </p:txBody>
      </p:sp>
      <p:sp>
        <p:nvSpPr>
          <p:cNvPr id="6" name="PlaceHolder 5"/>
          <p:cNvSpPr>
            <a:spLocks noGrp="1"/>
          </p:cNvSpPr>
          <p:nvPr>
            <p:ph type="dt" idx="33"/>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6">
    <p:spTree>
      <p:nvGrpSpPr>
        <p:cNvPr id="1" name=""/>
        <p:cNvGrpSpPr/>
        <p:nvPr/>
      </p:nvGrpSpPr>
      <p:grpSpPr>
        <a:xfrm>
          <a:off x="0" y="0"/>
          <a:ext cx="0" cy="0"/>
          <a:chOff x="0" y="0"/>
          <a:chExt cx="0" cy="0"/>
        </a:xfrm>
      </p:grpSpPr>
      <p:sp>
        <p:nvSpPr>
          <p:cNvPr id="82" name="PlaceHolder 1"/>
          <p:cNvSpPr>
            <a:spLocks noGrp="1"/>
          </p:cNvSpPr>
          <p:nvPr>
            <p:ph type="title"/>
          </p:nvPr>
        </p:nvSpPr>
        <p:spPr>
          <a:xfrm>
            <a:off x="504000" y="380160"/>
            <a:ext cx="9049320" cy="62532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83" name="PlaceHolder 2"/>
          <p:cNvSpPr>
            <a:spLocks noGrp="1"/>
          </p:cNvSpPr>
          <p:nvPr>
            <p:ph/>
          </p:nvPr>
        </p:nvSpPr>
        <p:spPr>
          <a:xfrm>
            <a:off x="504000" y="1326600"/>
            <a:ext cx="9050040" cy="326664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effectLst/>
              <a:uFillTx/>
              <a:latin typeface="Arial"/>
            </a:endParaRPr>
          </a:p>
        </p:txBody>
      </p:sp>
      <p:sp>
        <p:nvSpPr>
          <p:cNvPr id="4" name="PlaceHolder 3"/>
          <p:cNvSpPr>
            <a:spLocks noGrp="1"/>
          </p:cNvSpPr>
          <p:nvPr>
            <p:ph type="ftr" idx="34"/>
          </p:nvPr>
        </p:nvSpPr>
        <p:spPr/>
        <p:txBody>
          <a:bodyPr/>
          <a:p>
            <a:r>
              <a:t>Footer</a:t>
            </a:r>
          </a:p>
        </p:txBody>
      </p:sp>
      <p:sp>
        <p:nvSpPr>
          <p:cNvPr id="5" name="PlaceHolder 4"/>
          <p:cNvSpPr>
            <a:spLocks noGrp="1"/>
          </p:cNvSpPr>
          <p:nvPr>
            <p:ph type="sldNum" idx="35"/>
          </p:nvPr>
        </p:nvSpPr>
        <p:spPr/>
        <p:txBody>
          <a:bodyPr/>
          <a:p>
            <a:fld id="{D168361E-7A23-4202-B774-BED183F5636D}" type="slidenum">
              <a:t>&lt;#&gt;</a:t>
            </a:fld>
          </a:p>
        </p:txBody>
      </p:sp>
      <p:sp>
        <p:nvSpPr>
          <p:cNvPr id="6" name="PlaceHolder 5"/>
          <p:cNvSpPr>
            <a:spLocks noGrp="1"/>
          </p:cNvSpPr>
          <p:nvPr>
            <p:ph type="dt" idx="36"/>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20">
    <p:spTree>
      <p:nvGrpSpPr>
        <p:cNvPr id="1" name=""/>
        <p:cNvGrpSpPr/>
        <p:nvPr/>
      </p:nvGrpSpPr>
      <p:grpSpPr>
        <a:xfrm>
          <a:off x="0" y="0"/>
          <a:ext cx="0" cy="0"/>
          <a:chOff x="0" y="0"/>
          <a:chExt cx="0" cy="0"/>
        </a:xfrm>
      </p:grpSpPr>
      <p:sp>
        <p:nvSpPr>
          <p:cNvPr id="89" name="PlaceHolder 1"/>
          <p:cNvSpPr>
            <a:spLocks noGrp="1"/>
          </p:cNvSpPr>
          <p:nvPr>
            <p:ph type="title"/>
          </p:nvPr>
        </p:nvSpPr>
        <p:spPr>
          <a:xfrm>
            <a:off x="504000" y="380160"/>
            <a:ext cx="9049320" cy="62532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90" name="PlaceHolder 2"/>
          <p:cNvSpPr>
            <a:spLocks noGrp="1"/>
          </p:cNvSpPr>
          <p:nvPr>
            <p:ph/>
          </p:nvPr>
        </p:nvSpPr>
        <p:spPr>
          <a:xfrm>
            <a:off x="504000" y="1326600"/>
            <a:ext cx="9050040" cy="326664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effectLst/>
              <a:uFillTx/>
              <a:latin typeface="Arial"/>
            </a:endParaRPr>
          </a:p>
        </p:txBody>
      </p:sp>
      <p:sp>
        <p:nvSpPr>
          <p:cNvPr id="4" name="PlaceHolder 3"/>
          <p:cNvSpPr>
            <a:spLocks noGrp="1"/>
          </p:cNvSpPr>
          <p:nvPr>
            <p:ph type="ftr" idx="37"/>
          </p:nvPr>
        </p:nvSpPr>
        <p:spPr/>
        <p:txBody>
          <a:bodyPr/>
          <a:p>
            <a:r>
              <a:t>Footer</a:t>
            </a:r>
          </a:p>
        </p:txBody>
      </p:sp>
      <p:sp>
        <p:nvSpPr>
          <p:cNvPr id="5" name="PlaceHolder 4"/>
          <p:cNvSpPr>
            <a:spLocks noGrp="1"/>
          </p:cNvSpPr>
          <p:nvPr>
            <p:ph type="sldNum" idx="38"/>
          </p:nvPr>
        </p:nvSpPr>
        <p:spPr/>
        <p:txBody>
          <a:bodyPr/>
          <a:p>
            <a:fld id="{F0F7FA6B-B22B-49B3-8351-CA93E95DC9F4}" type="slidenum">
              <a:t>&lt;#&gt;</a:t>
            </a:fld>
          </a:p>
        </p:txBody>
      </p:sp>
      <p:sp>
        <p:nvSpPr>
          <p:cNvPr id="6" name="PlaceHolder 5"/>
          <p:cNvSpPr>
            <a:spLocks noGrp="1"/>
          </p:cNvSpPr>
          <p:nvPr>
            <p:ph type="dt" idx="39"/>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3">
    <p:spTree>
      <p:nvGrpSpPr>
        <p:cNvPr id="1" name=""/>
        <p:cNvGrpSpPr/>
        <p:nvPr/>
      </p:nvGrpSpPr>
      <p:grpSpPr>
        <a:xfrm>
          <a:off x="0" y="0"/>
          <a:ext cx="0" cy="0"/>
          <a:chOff x="0" y="0"/>
          <a:chExt cx="0" cy="0"/>
        </a:xfrm>
      </p:grpSpPr>
      <p:sp>
        <p:nvSpPr>
          <p:cNvPr id="91" name="PlaceHolder 1"/>
          <p:cNvSpPr>
            <a:spLocks noGrp="1"/>
          </p:cNvSpPr>
          <p:nvPr>
            <p:ph type="title"/>
          </p:nvPr>
        </p:nvSpPr>
        <p:spPr>
          <a:xfrm>
            <a:off x="504000" y="555480"/>
            <a:ext cx="9049320" cy="274680"/>
          </a:xfrm>
          <a:prstGeom prst="rect">
            <a:avLst/>
          </a:prstGeom>
          <a:noFill/>
          <a:ln w="0">
            <a:noFill/>
          </a:ln>
        </p:spPr>
        <p:txBody>
          <a:bodyPr lIns="0" rIns="0" tIns="0" bIns="0" anchor="ctr">
            <a:spAutoFit/>
          </a:bodyPr>
          <a:p>
            <a:pPr indent="0">
              <a:lnSpc>
                <a:spcPct val="100000"/>
              </a:lnSpc>
              <a:buNone/>
              <a:tabLst>
                <a:tab algn="l" pos="0"/>
              </a:tabLst>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92" name="PlaceHolder 2"/>
          <p:cNvSpPr>
            <a:spLocks noGrp="1"/>
          </p:cNvSpPr>
          <p:nvPr>
            <p:ph type="ftr" idx="40"/>
          </p:nvPr>
        </p:nvSpPr>
        <p:spPr>
          <a:xfrm>
            <a:off x="3447360" y="5165280"/>
            <a:ext cx="3172680" cy="368280"/>
          </a:xfrm>
          <a:prstGeom prst="rect">
            <a:avLst/>
          </a:prstGeom>
          <a:noFill/>
          <a:ln w="0">
            <a:noFill/>
          </a:ln>
        </p:spPr>
        <p:txBody>
          <a:bodyPr lIns="0" rIns="0" tIns="0" bIns="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93" name="PlaceHolder 3"/>
          <p:cNvSpPr>
            <a:spLocks noGrp="1"/>
          </p:cNvSpPr>
          <p:nvPr>
            <p:ph type="sldNum" idx="41"/>
          </p:nvPr>
        </p:nvSpPr>
        <p:spPr>
          <a:xfrm>
            <a:off x="7227360" y="5165280"/>
            <a:ext cx="2325960" cy="368280"/>
          </a:xfrm>
          <a:prstGeom prst="rect">
            <a:avLst/>
          </a:prstGeom>
          <a:noFill/>
          <a:ln w="0">
            <a:noFill/>
          </a:ln>
        </p:spPr>
        <p:txBody>
          <a:bodyPr lIns="0" rIns="0" tIns="0" bIns="0" anchor="t">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A106AD22-01F1-4CA4-9F97-BFE63ED29CAD}" type="slidenum">
              <a:rPr b="0" lang="en-US" sz="1400" strike="noStrike" u="none">
                <a:solidFill>
                  <a:srgbClr val="000000"/>
                </a:solidFill>
                <a:effectLst/>
                <a:uFillTx/>
                <a:latin typeface="Times New Roman"/>
              </a:rPr>
              <a:t>1</a:t>
            </a:fld>
            <a:endParaRPr b="0" lang="en-US" sz="1400" strike="noStrike" u="none">
              <a:solidFill>
                <a:srgbClr val="000000"/>
              </a:solidFill>
              <a:effectLst/>
              <a:uFillTx/>
              <a:latin typeface="Times New Roman"/>
            </a:endParaRPr>
          </a:p>
        </p:txBody>
      </p:sp>
      <p:sp>
        <p:nvSpPr>
          <p:cNvPr id="94" name="PlaceHolder 4"/>
          <p:cNvSpPr>
            <a:spLocks noGrp="1"/>
          </p:cNvSpPr>
          <p:nvPr>
            <p:ph type="dt" idx="42"/>
          </p:nvPr>
        </p:nvSpPr>
        <p:spPr>
          <a:xfrm>
            <a:off x="504000" y="5165280"/>
            <a:ext cx="2325960" cy="368280"/>
          </a:xfrm>
          <a:prstGeom prst="rect">
            <a:avLst/>
          </a:prstGeom>
          <a:noFill/>
          <a:ln w="0">
            <a:noFill/>
          </a:ln>
        </p:spPr>
        <p:txBody>
          <a:bodyPr lIns="0" rIns="0" tIns="0" bIns="0" anchor="t">
            <a:noAutofit/>
          </a:bodyPr>
          <a:lstStyle>
            <a:lvl1pPr indent="0">
              <a:lnSpc>
                <a:spcPct val="100000"/>
              </a:lnSpc>
              <a:buNone/>
              <a:tabLst>
                <a:tab algn="l" pos="0"/>
              </a:tabLst>
              <a:defRPr b="0" lang="en-US" sz="1400" strike="noStrike" u="none">
                <a:solidFill>
                  <a:srgbClr val="000000"/>
                </a:solidFill>
                <a:effectLst/>
                <a:uFillTx/>
                <a:latin typeface="Times New Roman"/>
              </a:defRPr>
            </a:lvl1pPr>
          </a:lstStyle>
          <a:p>
            <a:pPr indent="0">
              <a:lnSpc>
                <a:spcPct val="100000"/>
              </a:lnSpc>
              <a:buNone/>
              <a:tabLst>
                <a:tab algn="l" pos="0"/>
              </a:tabLst>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7">
    <p:spTree>
      <p:nvGrpSpPr>
        <p:cNvPr id="1" name=""/>
        <p:cNvGrpSpPr/>
        <p:nvPr/>
      </p:nvGrpSpPr>
      <p:grpSpPr>
        <a:xfrm>
          <a:off x="0" y="0"/>
          <a:ext cx="0" cy="0"/>
          <a:chOff x="0" y="0"/>
          <a:chExt cx="0" cy="0"/>
        </a:xfrm>
      </p:grpSpPr>
      <p:sp>
        <p:nvSpPr>
          <p:cNvPr id="95" name="PlaceHolder 1"/>
          <p:cNvSpPr>
            <a:spLocks noGrp="1"/>
          </p:cNvSpPr>
          <p:nvPr>
            <p:ph type="title"/>
          </p:nvPr>
        </p:nvSpPr>
        <p:spPr>
          <a:xfrm>
            <a:off x="504000" y="555480"/>
            <a:ext cx="9049320" cy="274680"/>
          </a:xfrm>
          <a:prstGeom prst="rect">
            <a:avLst/>
          </a:prstGeom>
          <a:noFill/>
          <a:ln w="0">
            <a:noFill/>
          </a:ln>
        </p:spPr>
        <p:txBody>
          <a:bodyPr lIns="0" rIns="0" tIns="0" bIns="0" anchor="ctr">
            <a:spAutoFit/>
          </a:bodyPr>
          <a:p>
            <a:pPr indent="0">
              <a:lnSpc>
                <a:spcPct val="100000"/>
              </a:lnSpc>
              <a:buNone/>
              <a:tabLst>
                <a:tab algn="l" pos="0"/>
              </a:tabLst>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96" name="PlaceHolder 2"/>
          <p:cNvSpPr>
            <a:spLocks noGrp="1"/>
          </p:cNvSpPr>
          <p:nvPr>
            <p:ph type="body"/>
          </p:nvPr>
        </p:nvSpPr>
        <p:spPr>
          <a:xfrm>
            <a:off x="504000" y="1326600"/>
            <a:ext cx="9050040" cy="326664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1800" strike="noStrike" u="none">
                <a:solidFill>
                  <a:srgbClr val="000000"/>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1800" strike="noStrike" u="none">
                <a:solidFill>
                  <a:srgbClr val="000000"/>
                </a:solidFill>
                <a:effectLst/>
                <a:uFillTx/>
                <a:latin typeface="Arial"/>
              </a:rPr>
              <a:t>Second Outline Level</a:t>
            </a:r>
            <a:endParaRPr b="0" lang="en-US" sz="18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1800" strike="noStrike" u="none">
                <a:solidFill>
                  <a:srgbClr val="000000"/>
                </a:solidFill>
                <a:effectLst/>
                <a:uFillTx/>
                <a:latin typeface="Arial"/>
              </a:rPr>
              <a:t>Third Outline Level</a:t>
            </a:r>
            <a:endParaRPr b="0" lang="en-US" sz="18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1800" strike="noStrike" u="none">
                <a:solidFill>
                  <a:srgbClr val="000000"/>
                </a:solidFill>
                <a:effectLst/>
                <a:uFillTx/>
                <a:latin typeface="Arial"/>
              </a:rPr>
              <a:t>Fourth Outline Level</a:t>
            </a:r>
            <a:endParaRPr b="0" lang="en-US" sz="18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1800" strike="noStrike" u="none">
                <a:solidFill>
                  <a:srgbClr val="000000"/>
                </a:solidFill>
                <a:effectLst/>
                <a:uFillTx/>
                <a:latin typeface="Arial"/>
              </a:rPr>
              <a:t>Fifth Outline Level</a:t>
            </a:r>
            <a:endParaRPr b="0" lang="en-US" sz="18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1800" strike="noStrike" u="none">
                <a:solidFill>
                  <a:srgbClr val="000000"/>
                </a:solidFill>
                <a:effectLst/>
                <a:uFillTx/>
                <a:latin typeface="Arial"/>
              </a:rPr>
              <a:t>Sixth Outline Level</a:t>
            </a:r>
            <a:endParaRPr b="0" lang="en-US" sz="18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1800" strike="noStrike" u="none">
                <a:solidFill>
                  <a:srgbClr val="000000"/>
                </a:solidFill>
                <a:effectLst/>
                <a:uFillTx/>
                <a:latin typeface="Arial"/>
              </a:rPr>
              <a:t>Seventh Outline Level</a:t>
            </a:r>
            <a:endParaRPr b="0" lang="en-US" sz="1800" strike="noStrike" u="none">
              <a:solidFill>
                <a:srgbClr val="000000"/>
              </a:solidFill>
              <a:effectLst/>
              <a:uFillTx/>
              <a:latin typeface="Arial"/>
            </a:endParaRPr>
          </a:p>
        </p:txBody>
      </p:sp>
      <p:sp>
        <p:nvSpPr>
          <p:cNvPr id="97" name="PlaceHolder 3"/>
          <p:cNvSpPr>
            <a:spLocks noGrp="1"/>
          </p:cNvSpPr>
          <p:nvPr>
            <p:ph type="ftr" idx="43"/>
          </p:nvPr>
        </p:nvSpPr>
        <p:spPr>
          <a:xfrm>
            <a:off x="3447360" y="5165280"/>
            <a:ext cx="3172680" cy="368280"/>
          </a:xfrm>
          <a:prstGeom prst="rect">
            <a:avLst/>
          </a:prstGeom>
          <a:noFill/>
          <a:ln w="0">
            <a:noFill/>
          </a:ln>
        </p:spPr>
        <p:txBody>
          <a:bodyPr lIns="0" rIns="0" tIns="0" bIns="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98" name="PlaceHolder 4"/>
          <p:cNvSpPr>
            <a:spLocks noGrp="1"/>
          </p:cNvSpPr>
          <p:nvPr>
            <p:ph type="sldNum" idx="44"/>
          </p:nvPr>
        </p:nvSpPr>
        <p:spPr>
          <a:xfrm>
            <a:off x="7227360" y="5165280"/>
            <a:ext cx="2325960" cy="368280"/>
          </a:xfrm>
          <a:prstGeom prst="rect">
            <a:avLst/>
          </a:prstGeom>
          <a:noFill/>
          <a:ln w="0">
            <a:noFill/>
          </a:ln>
        </p:spPr>
        <p:txBody>
          <a:bodyPr lIns="0" rIns="0" tIns="0" bIns="0" anchor="t">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51841130-3E9F-44BA-9784-644028997750}"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
        <p:nvSpPr>
          <p:cNvPr id="99" name="PlaceHolder 5"/>
          <p:cNvSpPr>
            <a:spLocks noGrp="1"/>
          </p:cNvSpPr>
          <p:nvPr>
            <p:ph type="dt" idx="45"/>
          </p:nvPr>
        </p:nvSpPr>
        <p:spPr>
          <a:xfrm>
            <a:off x="504000" y="5165280"/>
            <a:ext cx="2325960" cy="368280"/>
          </a:xfrm>
          <a:prstGeom prst="rect">
            <a:avLst/>
          </a:prstGeom>
          <a:noFill/>
          <a:ln w="0">
            <a:noFill/>
          </a:ln>
        </p:spPr>
        <p:txBody>
          <a:bodyPr lIns="0" rIns="0" tIns="0" bIns="0" anchor="t">
            <a:noAutofit/>
          </a:bodyPr>
          <a:lstStyle>
            <a:lvl1pPr indent="0">
              <a:lnSpc>
                <a:spcPct val="100000"/>
              </a:lnSpc>
              <a:buNone/>
              <a:tabLst>
                <a:tab algn="l" pos="0"/>
              </a:tabLst>
              <a:defRPr b="0" lang="en-US" sz="1400" strike="noStrike" u="none">
                <a:solidFill>
                  <a:srgbClr val="000000"/>
                </a:solidFill>
                <a:effectLst/>
                <a:uFillTx/>
                <a:latin typeface="Times New Roman"/>
              </a:defRPr>
            </a:lvl1pPr>
          </a:lstStyle>
          <a:p>
            <a:pPr indent="0">
              <a:lnSpc>
                <a:spcPct val="100000"/>
              </a:lnSpc>
              <a:buNone/>
              <a:tabLst>
                <a:tab algn="l" pos="0"/>
              </a:tabLst>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8">
    <p:spTree>
      <p:nvGrpSpPr>
        <p:cNvPr id="1" name=""/>
        <p:cNvGrpSpPr/>
        <p:nvPr/>
      </p:nvGrpSpPr>
      <p:grpSpPr>
        <a:xfrm>
          <a:off x="0" y="0"/>
          <a:ext cx="0" cy="0"/>
          <a:chOff x="0" y="0"/>
          <a:chExt cx="0" cy="0"/>
        </a:xfrm>
      </p:grpSpPr>
      <p:sp>
        <p:nvSpPr>
          <p:cNvPr id="100" name="PlaceHolder 1"/>
          <p:cNvSpPr>
            <a:spLocks noGrp="1"/>
          </p:cNvSpPr>
          <p:nvPr>
            <p:ph type="title"/>
          </p:nvPr>
        </p:nvSpPr>
        <p:spPr>
          <a:xfrm>
            <a:off x="504000" y="555480"/>
            <a:ext cx="9049320" cy="274680"/>
          </a:xfrm>
          <a:prstGeom prst="rect">
            <a:avLst/>
          </a:prstGeom>
          <a:noFill/>
          <a:ln w="0">
            <a:noFill/>
          </a:ln>
        </p:spPr>
        <p:txBody>
          <a:bodyPr lIns="0" rIns="0" tIns="0" bIns="0" anchor="ctr">
            <a:spAutoFit/>
          </a:bodyPr>
          <a:p>
            <a:pPr indent="0">
              <a:lnSpc>
                <a:spcPct val="100000"/>
              </a:lnSpc>
              <a:buNone/>
              <a:tabLst>
                <a:tab algn="l" pos="0"/>
              </a:tabLst>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101" name="PlaceHolder 2"/>
          <p:cNvSpPr>
            <a:spLocks noGrp="1"/>
          </p:cNvSpPr>
          <p:nvPr>
            <p:ph type="body"/>
          </p:nvPr>
        </p:nvSpPr>
        <p:spPr>
          <a:xfrm>
            <a:off x="504000" y="1326600"/>
            <a:ext cx="9050040" cy="326664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1800" strike="noStrike" u="none">
                <a:solidFill>
                  <a:srgbClr val="000000"/>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1800" strike="noStrike" u="none">
                <a:solidFill>
                  <a:srgbClr val="000000"/>
                </a:solidFill>
                <a:effectLst/>
                <a:uFillTx/>
                <a:latin typeface="Arial"/>
              </a:rPr>
              <a:t>Second Outline Level</a:t>
            </a:r>
            <a:endParaRPr b="0" lang="en-US" sz="18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1800" strike="noStrike" u="none">
                <a:solidFill>
                  <a:srgbClr val="000000"/>
                </a:solidFill>
                <a:effectLst/>
                <a:uFillTx/>
                <a:latin typeface="Arial"/>
              </a:rPr>
              <a:t>Third Outline Level</a:t>
            </a:r>
            <a:endParaRPr b="0" lang="en-US" sz="18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1800" strike="noStrike" u="none">
                <a:solidFill>
                  <a:srgbClr val="000000"/>
                </a:solidFill>
                <a:effectLst/>
                <a:uFillTx/>
                <a:latin typeface="Arial"/>
              </a:rPr>
              <a:t>Fourth Outline Level</a:t>
            </a:r>
            <a:endParaRPr b="0" lang="en-US" sz="18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1800" strike="noStrike" u="none">
                <a:solidFill>
                  <a:srgbClr val="000000"/>
                </a:solidFill>
                <a:effectLst/>
                <a:uFillTx/>
                <a:latin typeface="Arial"/>
              </a:rPr>
              <a:t>Fifth Outline Level</a:t>
            </a:r>
            <a:endParaRPr b="0" lang="en-US" sz="18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1800" strike="noStrike" u="none">
                <a:solidFill>
                  <a:srgbClr val="000000"/>
                </a:solidFill>
                <a:effectLst/>
                <a:uFillTx/>
                <a:latin typeface="Arial"/>
              </a:rPr>
              <a:t>Sixth Outline Level</a:t>
            </a:r>
            <a:endParaRPr b="0" lang="en-US" sz="18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1800" strike="noStrike" u="none">
                <a:solidFill>
                  <a:srgbClr val="000000"/>
                </a:solidFill>
                <a:effectLst/>
                <a:uFillTx/>
                <a:latin typeface="Arial"/>
              </a:rPr>
              <a:t>Seventh Outline Level</a:t>
            </a:r>
            <a:endParaRPr b="0" lang="en-US" sz="1800" strike="noStrike" u="none">
              <a:solidFill>
                <a:srgbClr val="000000"/>
              </a:solidFill>
              <a:effectLst/>
              <a:uFillTx/>
              <a:latin typeface="Arial"/>
            </a:endParaRPr>
          </a:p>
        </p:txBody>
      </p:sp>
      <p:sp>
        <p:nvSpPr>
          <p:cNvPr id="102" name="PlaceHolder 3"/>
          <p:cNvSpPr>
            <a:spLocks noGrp="1"/>
          </p:cNvSpPr>
          <p:nvPr>
            <p:ph type="ftr" idx="46"/>
          </p:nvPr>
        </p:nvSpPr>
        <p:spPr>
          <a:xfrm>
            <a:off x="3447360" y="5165280"/>
            <a:ext cx="3172680" cy="368280"/>
          </a:xfrm>
          <a:prstGeom prst="rect">
            <a:avLst/>
          </a:prstGeom>
          <a:noFill/>
          <a:ln w="0">
            <a:noFill/>
          </a:ln>
        </p:spPr>
        <p:txBody>
          <a:bodyPr lIns="0" rIns="0" tIns="0" bIns="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03" name="PlaceHolder 4"/>
          <p:cNvSpPr>
            <a:spLocks noGrp="1"/>
          </p:cNvSpPr>
          <p:nvPr>
            <p:ph type="sldNum" idx="47"/>
          </p:nvPr>
        </p:nvSpPr>
        <p:spPr>
          <a:xfrm>
            <a:off x="7227360" y="5165280"/>
            <a:ext cx="2325960" cy="368280"/>
          </a:xfrm>
          <a:prstGeom prst="rect">
            <a:avLst/>
          </a:prstGeom>
          <a:noFill/>
          <a:ln w="0">
            <a:noFill/>
          </a:ln>
        </p:spPr>
        <p:txBody>
          <a:bodyPr lIns="0" rIns="0" tIns="0" bIns="0" anchor="t">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03BA68B9-D815-4352-A4EB-467C8A760AA1}"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
        <p:nvSpPr>
          <p:cNvPr id="104" name="PlaceHolder 5"/>
          <p:cNvSpPr>
            <a:spLocks noGrp="1"/>
          </p:cNvSpPr>
          <p:nvPr>
            <p:ph type="dt" idx="48"/>
          </p:nvPr>
        </p:nvSpPr>
        <p:spPr>
          <a:xfrm>
            <a:off x="504000" y="5165280"/>
            <a:ext cx="2325960" cy="368280"/>
          </a:xfrm>
          <a:prstGeom prst="rect">
            <a:avLst/>
          </a:prstGeom>
          <a:noFill/>
          <a:ln w="0">
            <a:noFill/>
          </a:ln>
        </p:spPr>
        <p:txBody>
          <a:bodyPr lIns="0" rIns="0" tIns="0" bIns="0" anchor="t">
            <a:noAutofit/>
          </a:bodyPr>
          <a:lstStyle>
            <a:lvl1pPr indent="0">
              <a:lnSpc>
                <a:spcPct val="100000"/>
              </a:lnSpc>
              <a:buNone/>
              <a:tabLst>
                <a:tab algn="l" pos="0"/>
              </a:tabLst>
              <a:defRPr b="0" lang="en-US" sz="1400" strike="noStrike" u="none">
                <a:solidFill>
                  <a:srgbClr val="000000"/>
                </a:solidFill>
                <a:effectLst/>
                <a:uFillTx/>
                <a:latin typeface="Times New Roman"/>
              </a:defRPr>
            </a:lvl1pPr>
          </a:lstStyle>
          <a:p>
            <a:pPr indent="0">
              <a:lnSpc>
                <a:spcPct val="100000"/>
              </a:lnSpc>
              <a:buNone/>
              <a:tabLst>
                <a:tab algn="l" pos="0"/>
              </a:tabLst>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9">
    <p:spTree>
      <p:nvGrpSpPr>
        <p:cNvPr id="1" name=""/>
        <p:cNvGrpSpPr/>
        <p:nvPr/>
      </p:nvGrpSpPr>
      <p:grpSpPr>
        <a:xfrm>
          <a:off x="0" y="0"/>
          <a:ext cx="0" cy="0"/>
          <a:chOff x="0" y="0"/>
          <a:chExt cx="0" cy="0"/>
        </a:xfrm>
      </p:grpSpPr>
      <p:sp>
        <p:nvSpPr>
          <p:cNvPr id="105" name="PlaceHolder 1"/>
          <p:cNvSpPr>
            <a:spLocks noGrp="1"/>
          </p:cNvSpPr>
          <p:nvPr>
            <p:ph type="title"/>
          </p:nvPr>
        </p:nvSpPr>
        <p:spPr>
          <a:xfrm>
            <a:off x="504000" y="555480"/>
            <a:ext cx="9049320" cy="274680"/>
          </a:xfrm>
          <a:prstGeom prst="rect">
            <a:avLst/>
          </a:prstGeom>
          <a:noFill/>
          <a:ln w="0">
            <a:noFill/>
          </a:ln>
        </p:spPr>
        <p:txBody>
          <a:bodyPr lIns="0" rIns="0" tIns="0" bIns="0" anchor="ctr">
            <a:spAutoFit/>
          </a:bodyPr>
          <a:p>
            <a:pPr indent="0">
              <a:lnSpc>
                <a:spcPct val="100000"/>
              </a:lnSpc>
              <a:buNone/>
              <a:tabLst>
                <a:tab algn="l" pos="0"/>
              </a:tabLst>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106" name="PlaceHolder 2"/>
          <p:cNvSpPr>
            <a:spLocks noGrp="1"/>
          </p:cNvSpPr>
          <p:nvPr>
            <p:ph type="body"/>
          </p:nvPr>
        </p:nvSpPr>
        <p:spPr>
          <a:xfrm>
            <a:off x="504000" y="1326600"/>
            <a:ext cx="9050040" cy="326664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1800" strike="noStrike" u="none">
                <a:solidFill>
                  <a:srgbClr val="000000"/>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1800" strike="noStrike" u="none">
                <a:solidFill>
                  <a:srgbClr val="000000"/>
                </a:solidFill>
                <a:effectLst/>
                <a:uFillTx/>
                <a:latin typeface="Arial"/>
              </a:rPr>
              <a:t>Second Outline Level</a:t>
            </a:r>
            <a:endParaRPr b="0" lang="en-US" sz="18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1800" strike="noStrike" u="none">
                <a:solidFill>
                  <a:srgbClr val="000000"/>
                </a:solidFill>
                <a:effectLst/>
                <a:uFillTx/>
                <a:latin typeface="Arial"/>
              </a:rPr>
              <a:t>Third Outline Level</a:t>
            </a:r>
            <a:endParaRPr b="0" lang="en-US" sz="18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1800" strike="noStrike" u="none">
                <a:solidFill>
                  <a:srgbClr val="000000"/>
                </a:solidFill>
                <a:effectLst/>
                <a:uFillTx/>
                <a:latin typeface="Arial"/>
              </a:rPr>
              <a:t>Fourth Outline Level</a:t>
            </a:r>
            <a:endParaRPr b="0" lang="en-US" sz="18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1800" strike="noStrike" u="none">
                <a:solidFill>
                  <a:srgbClr val="000000"/>
                </a:solidFill>
                <a:effectLst/>
                <a:uFillTx/>
                <a:latin typeface="Arial"/>
              </a:rPr>
              <a:t>Fifth Outline Level</a:t>
            </a:r>
            <a:endParaRPr b="0" lang="en-US" sz="18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1800" strike="noStrike" u="none">
                <a:solidFill>
                  <a:srgbClr val="000000"/>
                </a:solidFill>
                <a:effectLst/>
                <a:uFillTx/>
                <a:latin typeface="Arial"/>
              </a:rPr>
              <a:t>Sixth Outline Level</a:t>
            </a:r>
            <a:endParaRPr b="0" lang="en-US" sz="18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1800" strike="noStrike" u="none">
                <a:solidFill>
                  <a:srgbClr val="000000"/>
                </a:solidFill>
                <a:effectLst/>
                <a:uFillTx/>
                <a:latin typeface="Arial"/>
              </a:rPr>
              <a:t>Seventh Outline Level</a:t>
            </a:r>
            <a:endParaRPr b="0" lang="en-US" sz="1800" strike="noStrike" u="none">
              <a:solidFill>
                <a:srgbClr val="000000"/>
              </a:solidFill>
              <a:effectLst/>
              <a:uFillTx/>
              <a:latin typeface="Arial"/>
            </a:endParaRPr>
          </a:p>
        </p:txBody>
      </p:sp>
      <p:sp>
        <p:nvSpPr>
          <p:cNvPr id="107" name="PlaceHolder 3"/>
          <p:cNvSpPr>
            <a:spLocks noGrp="1"/>
          </p:cNvSpPr>
          <p:nvPr>
            <p:ph type="ftr" idx="49"/>
          </p:nvPr>
        </p:nvSpPr>
        <p:spPr>
          <a:xfrm>
            <a:off x="3447360" y="5165280"/>
            <a:ext cx="3172680" cy="368280"/>
          </a:xfrm>
          <a:prstGeom prst="rect">
            <a:avLst/>
          </a:prstGeom>
          <a:noFill/>
          <a:ln w="0">
            <a:noFill/>
          </a:ln>
        </p:spPr>
        <p:txBody>
          <a:bodyPr lIns="0" rIns="0" tIns="0" bIns="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08" name="PlaceHolder 4"/>
          <p:cNvSpPr>
            <a:spLocks noGrp="1"/>
          </p:cNvSpPr>
          <p:nvPr>
            <p:ph type="sldNum" idx="50"/>
          </p:nvPr>
        </p:nvSpPr>
        <p:spPr>
          <a:xfrm>
            <a:off x="7227360" y="5165280"/>
            <a:ext cx="2325960" cy="368280"/>
          </a:xfrm>
          <a:prstGeom prst="rect">
            <a:avLst/>
          </a:prstGeom>
          <a:noFill/>
          <a:ln w="0">
            <a:noFill/>
          </a:ln>
        </p:spPr>
        <p:txBody>
          <a:bodyPr lIns="0" rIns="0" tIns="0" bIns="0" anchor="t">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394E9BEC-FF8F-4123-9C95-78EF9323EB30}"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
        <p:nvSpPr>
          <p:cNvPr id="109" name="PlaceHolder 5"/>
          <p:cNvSpPr>
            <a:spLocks noGrp="1"/>
          </p:cNvSpPr>
          <p:nvPr>
            <p:ph type="dt" idx="51"/>
          </p:nvPr>
        </p:nvSpPr>
        <p:spPr>
          <a:xfrm>
            <a:off x="504000" y="5165280"/>
            <a:ext cx="2325960" cy="368280"/>
          </a:xfrm>
          <a:prstGeom prst="rect">
            <a:avLst/>
          </a:prstGeom>
          <a:noFill/>
          <a:ln w="0">
            <a:noFill/>
          </a:ln>
        </p:spPr>
        <p:txBody>
          <a:bodyPr lIns="0" rIns="0" tIns="0" bIns="0" anchor="t">
            <a:noAutofit/>
          </a:bodyPr>
          <a:lstStyle>
            <a:lvl1pPr indent="0">
              <a:lnSpc>
                <a:spcPct val="100000"/>
              </a:lnSpc>
              <a:buNone/>
              <a:tabLst>
                <a:tab algn="l" pos="0"/>
              </a:tabLst>
              <a:defRPr b="0" lang="en-US" sz="1400" strike="noStrike" u="none">
                <a:solidFill>
                  <a:srgbClr val="000000"/>
                </a:solidFill>
                <a:effectLst/>
                <a:uFillTx/>
                <a:latin typeface="Times New Roman"/>
              </a:defRPr>
            </a:lvl1pPr>
          </a:lstStyle>
          <a:p>
            <a:pPr indent="0">
              <a:lnSpc>
                <a:spcPct val="100000"/>
              </a:lnSpc>
              <a:buNone/>
              <a:tabLst>
                <a:tab algn="l" pos="0"/>
              </a:tabLst>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10">
    <p:spTree>
      <p:nvGrpSpPr>
        <p:cNvPr id="1" name=""/>
        <p:cNvGrpSpPr/>
        <p:nvPr/>
      </p:nvGrpSpPr>
      <p:grpSpPr>
        <a:xfrm>
          <a:off x="0" y="0"/>
          <a:ext cx="0" cy="0"/>
          <a:chOff x="0" y="0"/>
          <a:chExt cx="0" cy="0"/>
        </a:xfrm>
      </p:grpSpPr>
      <p:sp>
        <p:nvSpPr>
          <p:cNvPr id="110" name="PlaceHolder 1"/>
          <p:cNvSpPr>
            <a:spLocks noGrp="1"/>
          </p:cNvSpPr>
          <p:nvPr>
            <p:ph type="title"/>
          </p:nvPr>
        </p:nvSpPr>
        <p:spPr>
          <a:xfrm>
            <a:off x="504000" y="555480"/>
            <a:ext cx="9049320" cy="274680"/>
          </a:xfrm>
          <a:prstGeom prst="rect">
            <a:avLst/>
          </a:prstGeom>
          <a:noFill/>
          <a:ln w="0">
            <a:noFill/>
          </a:ln>
        </p:spPr>
        <p:txBody>
          <a:bodyPr lIns="0" rIns="0" tIns="0" bIns="0" anchor="ctr">
            <a:spAutoFit/>
          </a:bodyPr>
          <a:p>
            <a:pPr indent="0">
              <a:lnSpc>
                <a:spcPct val="100000"/>
              </a:lnSpc>
              <a:buNone/>
              <a:tabLst>
                <a:tab algn="l" pos="0"/>
              </a:tabLst>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111" name="PlaceHolder 2"/>
          <p:cNvSpPr>
            <a:spLocks noGrp="1"/>
          </p:cNvSpPr>
          <p:nvPr>
            <p:ph type="body"/>
          </p:nvPr>
        </p:nvSpPr>
        <p:spPr>
          <a:xfrm>
            <a:off x="504000" y="1326600"/>
            <a:ext cx="9050040" cy="326664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1800" strike="noStrike" u="none">
                <a:solidFill>
                  <a:srgbClr val="000000"/>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1800" strike="noStrike" u="none">
                <a:solidFill>
                  <a:srgbClr val="000000"/>
                </a:solidFill>
                <a:effectLst/>
                <a:uFillTx/>
                <a:latin typeface="Arial"/>
              </a:rPr>
              <a:t>Second Outline Level</a:t>
            </a:r>
            <a:endParaRPr b="0" lang="en-US" sz="18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1800" strike="noStrike" u="none">
                <a:solidFill>
                  <a:srgbClr val="000000"/>
                </a:solidFill>
                <a:effectLst/>
                <a:uFillTx/>
                <a:latin typeface="Arial"/>
              </a:rPr>
              <a:t>Third Outline Level</a:t>
            </a:r>
            <a:endParaRPr b="0" lang="en-US" sz="18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1800" strike="noStrike" u="none">
                <a:solidFill>
                  <a:srgbClr val="000000"/>
                </a:solidFill>
                <a:effectLst/>
                <a:uFillTx/>
                <a:latin typeface="Arial"/>
              </a:rPr>
              <a:t>Fourth Outline Level</a:t>
            </a:r>
            <a:endParaRPr b="0" lang="en-US" sz="18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1800" strike="noStrike" u="none">
                <a:solidFill>
                  <a:srgbClr val="000000"/>
                </a:solidFill>
                <a:effectLst/>
                <a:uFillTx/>
                <a:latin typeface="Arial"/>
              </a:rPr>
              <a:t>Fifth Outline Level</a:t>
            </a:r>
            <a:endParaRPr b="0" lang="en-US" sz="18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1800" strike="noStrike" u="none">
                <a:solidFill>
                  <a:srgbClr val="000000"/>
                </a:solidFill>
                <a:effectLst/>
                <a:uFillTx/>
                <a:latin typeface="Arial"/>
              </a:rPr>
              <a:t>Sixth Outline Level</a:t>
            </a:r>
            <a:endParaRPr b="0" lang="en-US" sz="18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1800" strike="noStrike" u="none">
                <a:solidFill>
                  <a:srgbClr val="000000"/>
                </a:solidFill>
                <a:effectLst/>
                <a:uFillTx/>
                <a:latin typeface="Arial"/>
              </a:rPr>
              <a:t>Seventh Outline Level</a:t>
            </a:r>
            <a:endParaRPr b="0" lang="en-US" sz="1800" strike="noStrike" u="none">
              <a:solidFill>
                <a:srgbClr val="000000"/>
              </a:solidFill>
              <a:effectLst/>
              <a:uFillTx/>
              <a:latin typeface="Arial"/>
            </a:endParaRPr>
          </a:p>
        </p:txBody>
      </p:sp>
      <p:sp>
        <p:nvSpPr>
          <p:cNvPr id="112" name="PlaceHolder 3"/>
          <p:cNvSpPr>
            <a:spLocks noGrp="1"/>
          </p:cNvSpPr>
          <p:nvPr>
            <p:ph type="ftr" idx="52"/>
          </p:nvPr>
        </p:nvSpPr>
        <p:spPr>
          <a:xfrm>
            <a:off x="3447360" y="5165280"/>
            <a:ext cx="3172680" cy="368280"/>
          </a:xfrm>
          <a:prstGeom prst="rect">
            <a:avLst/>
          </a:prstGeom>
          <a:noFill/>
          <a:ln w="0">
            <a:noFill/>
          </a:ln>
        </p:spPr>
        <p:txBody>
          <a:bodyPr lIns="0" rIns="0" tIns="0" bIns="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13" name="PlaceHolder 4"/>
          <p:cNvSpPr>
            <a:spLocks noGrp="1"/>
          </p:cNvSpPr>
          <p:nvPr>
            <p:ph type="sldNum" idx="53"/>
          </p:nvPr>
        </p:nvSpPr>
        <p:spPr>
          <a:xfrm>
            <a:off x="7227360" y="5165280"/>
            <a:ext cx="2325960" cy="368280"/>
          </a:xfrm>
          <a:prstGeom prst="rect">
            <a:avLst/>
          </a:prstGeom>
          <a:noFill/>
          <a:ln w="0">
            <a:noFill/>
          </a:ln>
        </p:spPr>
        <p:txBody>
          <a:bodyPr lIns="0" rIns="0" tIns="0" bIns="0" anchor="t">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3D34EC31-0B8A-4F1F-B49E-928E1AD82BB4}"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
        <p:nvSpPr>
          <p:cNvPr id="114" name="PlaceHolder 5"/>
          <p:cNvSpPr>
            <a:spLocks noGrp="1"/>
          </p:cNvSpPr>
          <p:nvPr>
            <p:ph type="dt" idx="54"/>
          </p:nvPr>
        </p:nvSpPr>
        <p:spPr>
          <a:xfrm>
            <a:off x="504000" y="5165280"/>
            <a:ext cx="2325960" cy="368280"/>
          </a:xfrm>
          <a:prstGeom prst="rect">
            <a:avLst/>
          </a:prstGeom>
          <a:noFill/>
          <a:ln w="0">
            <a:noFill/>
          </a:ln>
        </p:spPr>
        <p:txBody>
          <a:bodyPr lIns="0" rIns="0" tIns="0" bIns="0" anchor="t">
            <a:noAutofit/>
          </a:bodyPr>
          <a:lstStyle>
            <a:lvl1pPr indent="0">
              <a:lnSpc>
                <a:spcPct val="100000"/>
              </a:lnSpc>
              <a:buNone/>
              <a:tabLst>
                <a:tab algn="l" pos="0"/>
              </a:tabLst>
              <a:defRPr b="0" lang="en-US" sz="1400" strike="noStrike" u="none">
                <a:solidFill>
                  <a:srgbClr val="000000"/>
                </a:solidFill>
                <a:effectLst/>
                <a:uFillTx/>
                <a:latin typeface="Times New Roman"/>
              </a:defRPr>
            </a:lvl1pPr>
          </a:lstStyle>
          <a:p>
            <a:pPr indent="0">
              <a:lnSpc>
                <a:spcPct val="100000"/>
              </a:lnSpc>
              <a:buNone/>
              <a:tabLst>
                <a:tab algn="l" pos="0"/>
              </a:tabLst>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12">
    <p:spTree>
      <p:nvGrpSpPr>
        <p:cNvPr id="1" name=""/>
        <p:cNvGrpSpPr/>
        <p:nvPr/>
      </p:nvGrpSpPr>
      <p:grpSpPr>
        <a:xfrm>
          <a:off x="0" y="0"/>
          <a:ext cx="0" cy="0"/>
          <a:chOff x="0" y="0"/>
          <a:chExt cx="0" cy="0"/>
        </a:xfrm>
      </p:grpSpPr>
      <p:sp>
        <p:nvSpPr>
          <p:cNvPr id="115" name="PlaceHolder 1"/>
          <p:cNvSpPr>
            <a:spLocks noGrp="1"/>
          </p:cNvSpPr>
          <p:nvPr>
            <p:ph type="title"/>
          </p:nvPr>
        </p:nvSpPr>
        <p:spPr>
          <a:xfrm>
            <a:off x="504000" y="555480"/>
            <a:ext cx="9049320" cy="274680"/>
          </a:xfrm>
          <a:prstGeom prst="rect">
            <a:avLst/>
          </a:prstGeom>
          <a:noFill/>
          <a:ln w="0">
            <a:noFill/>
          </a:ln>
        </p:spPr>
        <p:txBody>
          <a:bodyPr lIns="0" rIns="0" tIns="0" bIns="0" anchor="ctr">
            <a:spAutoFit/>
          </a:bodyPr>
          <a:p>
            <a:pPr indent="0">
              <a:lnSpc>
                <a:spcPct val="100000"/>
              </a:lnSpc>
              <a:buNone/>
              <a:tabLst>
                <a:tab algn="l" pos="0"/>
              </a:tabLst>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116" name="PlaceHolder 2"/>
          <p:cNvSpPr>
            <a:spLocks noGrp="1"/>
          </p:cNvSpPr>
          <p:nvPr>
            <p:ph type="body"/>
          </p:nvPr>
        </p:nvSpPr>
        <p:spPr>
          <a:xfrm>
            <a:off x="504000" y="1326600"/>
            <a:ext cx="9050040" cy="326664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1800" strike="noStrike" u="none">
                <a:solidFill>
                  <a:srgbClr val="000000"/>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1800" strike="noStrike" u="none">
                <a:solidFill>
                  <a:srgbClr val="000000"/>
                </a:solidFill>
                <a:effectLst/>
                <a:uFillTx/>
                <a:latin typeface="Arial"/>
              </a:rPr>
              <a:t>Second Outline Level</a:t>
            </a:r>
            <a:endParaRPr b="0" lang="en-US" sz="18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1800" strike="noStrike" u="none">
                <a:solidFill>
                  <a:srgbClr val="000000"/>
                </a:solidFill>
                <a:effectLst/>
                <a:uFillTx/>
                <a:latin typeface="Arial"/>
              </a:rPr>
              <a:t>Third Outline Level</a:t>
            </a:r>
            <a:endParaRPr b="0" lang="en-US" sz="18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1800" strike="noStrike" u="none">
                <a:solidFill>
                  <a:srgbClr val="000000"/>
                </a:solidFill>
                <a:effectLst/>
                <a:uFillTx/>
                <a:latin typeface="Arial"/>
              </a:rPr>
              <a:t>Fourth Outline Level</a:t>
            </a:r>
            <a:endParaRPr b="0" lang="en-US" sz="18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1800" strike="noStrike" u="none">
                <a:solidFill>
                  <a:srgbClr val="000000"/>
                </a:solidFill>
                <a:effectLst/>
                <a:uFillTx/>
                <a:latin typeface="Arial"/>
              </a:rPr>
              <a:t>Fifth Outline Level</a:t>
            </a:r>
            <a:endParaRPr b="0" lang="en-US" sz="18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1800" strike="noStrike" u="none">
                <a:solidFill>
                  <a:srgbClr val="000000"/>
                </a:solidFill>
                <a:effectLst/>
                <a:uFillTx/>
                <a:latin typeface="Arial"/>
              </a:rPr>
              <a:t>Sixth Outline Level</a:t>
            </a:r>
            <a:endParaRPr b="0" lang="en-US" sz="18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1800" strike="noStrike" u="none">
                <a:solidFill>
                  <a:srgbClr val="000000"/>
                </a:solidFill>
                <a:effectLst/>
                <a:uFillTx/>
                <a:latin typeface="Arial"/>
              </a:rPr>
              <a:t>Seventh Outline Level</a:t>
            </a:r>
            <a:endParaRPr b="0" lang="en-US" sz="1800" strike="noStrike" u="none">
              <a:solidFill>
                <a:srgbClr val="000000"/>
              </a:solidFill>
              <a:effectLst/>
              <a:uFillTx/>
              <a:latin typeface="Arial"/>
            </a:endParaRPr>
          </a:p>
        </p:txBody>
      </p:sp>
      <p:sp>
        <p:nvSpPr>
          <p:cNvPr id="117" name="PlaceHolder 3"/>
          <p:cNvSpPr>
            <a:spLocks noGrp="1"/>
          </p:cNvSpPr>
          <p:nvPr>
            <p:ph type="ftr" idx="55"/>
          </p:nvPr>
        </p:nvSpPr>
        <p:spPr>
          <a:xfrm>
            <a:off x="3447360" y="5165280"/>
            <a:ext cx="3172680" cy="368280"/>
          </a:xfrm>
          <a:prstGeom prst="rect">
            <a:avLst/>
          </a:prstGeom>
          <a:noFill/>
          <a:ln w="0">
            <a:noFill/>
          </a:ln>
        </p:spPr>
        <p:txBody>
          <a:bodyPr lIns="0" rIns="0" tIns="0" bIns="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18" name="PlaceHolder 4"/>
          <p:cNvSpPr>
            <a:spLocks noGrp="1"/>
          </p:cNvSpPr>
          <p:nvPr>
            <p:ph type="sldNum" idx="56"/>
          </p:nvPr>
        </p:nvSpPr>
        <p:spPr>
          <a:xfrm>
            <a:off x="7227360" y="5165280"/>
            <a:ext cx="2325960" cy="368280"/>
          </a:xfrm>
          <a:prstGeom prst="rect">
            <a:avLst/>
          </a:prstGeom>
          <a:noFill/>
          <a:ln w="0">
            <a:noFill/>
          </a:ln>
        </p:spPr>
        <p:txBody>
          <a:bodyPr lIns="0" rIns="0" tIns="0" bIns="0" anchor="t">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29C1FD93-40A4-4A19-BC15-99FAB44ACABF}"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
        <p:nvSpPr>
          <p:cNvPr id="119" name="PlaceHolder 5"/>
          <p:cNvSpPr>
            <a:spLocks noGrp="1"/>
          </p:cNvSpPr>
          <p:nvPr>
            <p:ph type="dt" idx="57"/>
          </p:nvPr>
        </p:nvSpPr>
        <p:spPr>
          <a:xfrm>
            <a:off x="504000" y="5165280"/>
            <a:ext cx="2325960" cy="368280"/>
          </a:xfrm>
          <a:prstGeom prst="rect">
            <a:avLst/>
          </a:prstGeom>
          <a:noFill/>
          <a:ln w="0">
            <a:noFill/>
          </a:ln>
        </p:spPr>
        <p:txBody>
          <a:bodyPr lIns="0" rIns="0" tIns="0" bIns="0" anchor="t">
            <a:noAutofit/>
          </a:bodyPr>
          <a:lstStyle>
            <a:lvl1pPr indent="0">
              <a:lnSpc>
                <a:spcPct val="100000"/>
              </a:lnSpc>
              <a:buNone/>
              <a:tabLst>
                <a:tab algn="l" pos="0"/>
              </a:tabLst>
              <a:defRPr b="0" lang="en-US" sz="1400" strike="noStrike" u="none">
                <a:solidFill>
                  <a:srgbClr val="000000"/>
                </a:solidFill>
                <a:effectLst/>
                <a:uFillTx/>
                <a:latin typeface="Times New Roman"/>
              </a:defRPr>
            </a:lvl1pPr>
          </a:lstStyle>
          <a:p>
            <a:pPr indent="0">
              <a:lnSpc>
                <a:spcPct val="100000"/>
              </a:lnSpc>
              <a:buNone/>
              <a:tabLst>
                <a:tab algn="l" pos="0"/>
              </a:tabLst>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1">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380160"/>
            <a:ext cx="9049320" cy="62532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13" name="PlaceHolder 2"/>
          <p:cNvSpPr>
            <a:spLocks noGrp="1"/>
          </p:cNvSpPr>
          <p:nvPr>
            <p:ph/>
          </p:nvPr>
        </p:nvSpPr>
        <p:spPr>
          <a:xfrm>
            <a:off x="504000" y="1326600"/>
            <a:ext cx="9050040" cy="326664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effectLst/>
              <a:uFillTx/>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46DF5B8E-064B-433B-8395-5B2A71B6C153}"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13">
    <p:spTree>
      <p:nvGrpSpPr>
        <p:cNvPr id="1" name=""/>
        <p:cNvGrpSpPr/>
        <p:nvPr/>
      </p:nvGrpSpPr>
      <p:grpSpPr>
        <a:xfrm>
          <a:off x="0" y="0"/>
          <a:ext cx="0" cy="0"/>
          <a:chOff x="0" y="0"/>
          <a:chExt cx="0" cy="0"/>
        </a:xfrm>
      </p:grpSpPr>
      <p:sp>
        <p:nvSpPr>
          <p:cNvPr id="120" name="PlaceHolder 1"/>
          <p:cNvSpPr>
            <a:spLocks noGrp="1"/>
          </p:cNvSpPr>
          <p:nvPr>
            <p:ph type="title"/>
          </p:nvPr>
        </p:nvSpPr>
        <p:spPr>
          <a:xfrm>
            <a:off x="504000" y="555480"/>
            <a:ext cx="9049320" cy="274680"/>
          </a:xfrm>
          <a:prstGeom prst="rect">
            <a:avLst/>
          </a:prstGeom>
          <a:noFill/>
          <a:ln w="0">
            <a:noFill/>
          </a:ln>
        </p:spPr>
        <p:txBody>
          <a:bodyPr lIns="0" rIns="0" tIns="0" bIns="0" anchor="ctr">
            <a:spAutoFit/>
          </a:bodyPr>
          <a:p>
            <a:pPr indent="0">
              <a:lnSpc>
                <a:spcPct val="100000"/>
              </a:lnSpc>
              <a:buNone/>
              <a:tabLst>
                <a:tab algn="l" pos="0"/>
              </a:tabLst>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121" name="PlaceHolder 2"/>
          <p:cNvSpPr>
            <a:spLocks noGrp="1"/>
          </p:cNvSpPr>
          <p:nvPr>
            <p:ph type="body"/>
          </p:nvPr>
        </p:nvSpPr>
        <p:spPr>
          <a:xfrm>
            <a:off x="504000" y="1326600"/>
            <a:ext cx="9050040" cy="326664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1800" strike="noStrike" u="none">
                <a:solidFill>
                  <a:srgbClr val="000000"/>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1800" strike="noStrike" u="none">
                <a:solidFill>
                  <a:srgbClr val="000000"/>
                </a:solidFill>
                <a:effectLst/>
                <a:uFillTx/>
                <a:latin typeface="Arial"/>
              </a:rPr>
              <a:t>Second Outline Level</a:t>
            </a:r>
            <a:endParaRPr b="0" lang="en-US" sz="18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1800" strike="noStrike" u="none">
                <a:solidFill>
                  <a:srgbClr val="000000"/>
                </a:solidFill>
                <a:effectLst/>
                <a:uFillTx/>
                <a:latin typeface="Arial"/>
              </a:rPr>
              <a:t>Third Outline Level</a:t>
            </a:r>
            <a:endParaRPr b="0" lang="en-US" sz="18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1800" strike="noStrike" u="none">
                <a:solidFill>
                  <a:srgbClr val="000000"/>
                </a:solidFill>
                <a:effectLst/>
                <a:uFillTx/>
                <a:latin typeface="Arial"/>
              </a:rPr>
              <a:t>Fourth Outline Level</a:t>
            </a:r>
            <a:endParaRPr b="0" lang="en-US" sz="18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1800" strike="noStrike" u="none">
                <a:solidFill>
                  <a:srgbClr val="000000"/>
                </a:solidFill>
                <a:effectLst/>
                <a:uFillTx/>
                <a:latin typeface="Arial"/>
              </a:rPr>
              <a:t>Fifth Outline Level</a:t>
            </a:r>
            <a:endParaRPr b="0" lang="en-US" sz="18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1800" strike="noStrike" u="none">
                <a:solidFill>
                  <a:srgbClr val="000000"/>
                </a:solidFill>
                <a:effectLst/>
                <a:uFillTx/>
                <a:latin typeface="Arial"/>
              </a:rPr>
              <a:t>Sixth Outline Level</a:t>
            </a:r>
            <a:endParaRPr b="0" lang="en-US" sz="18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1800" strike="noStrike" u="none">
                <a:solidFill>
                  <a:srgbClr val="000000"/>
                </a:solidFill>
                <a:effectLst/>
                <a:uFillTx/>
                <a:latin typeface="Arial"/>
              </a:rPr>
              <a:t>Seventh Outline Level</a:t>
            </a:r>
            <a:endParaRPr b="0" lang="en-US" sz="1800" strike="noStrike" u="none">
              <a:solidFill>
                <a:srgbClr val="000000"/>
              </a:solidFill>
              <a:effectLst/>
              <a:uFillTx/>
              <a:latin typeface="Arial"/>
            </a:endParaRPr>
          </a:p>
        </p:txBody>
      </p:sp>
      <p:sp>
        <p:nvSpPr>
          <p:cNvPr id="122" name="PlaceHolder 3"/>
          <p:cNvSpPr>
            <a:spLocks noGrp="1"/>
          </p:cNvSpPr>
          <p:nvPr>
            <p:ph type="ftr" idx="58"/>
          </p:nvPr>
        </p:nvSpPr>
        <p:spPr>
          <a:xfrm>
            <a:off x="3447360" y="5165280"/>
            <a:ext cx="3172680" cy="368280"/>
          </a:xfrm>
          <a:prstGeom prst="rect">
            <a:avLst/>
          </a:prstGeom>
          <a:noFill/>
          <a:ln w="0">
            <a:noFill/>
          </a:ln>
        </p:spPr>
        <p:txBody>
          <a:bodyPr lIns="0" rIns="0" tIns="0" bIns="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23" name="PlaceHolder 4"/>
          <p:cNvSpPr>
            <a:spLocks noGrp="1"/>
          </p:cNvSpPr>
          <p:nvPr>
            <p:ph type="sldNum" idx="59"/>
          </p:nvPr>
        </p:nvSpPr>
        <p:spPr>
          <a:xfrm>
            <a:off x="7227360" y="5165280"/>
            <a:ext cx="2325960" cy="368280"/>
          </a:xfrm>
          <a:prstGeom prst="rect">
            <a:avLst/>
          </a:prstGeom>
          <a:noFill/>
          <a:ln w="0">
            <a:noFill/>
          </a:ln>
        </p:spPr>
        <p:txBody>
          <a:bodyPr lIns="0" rIns="0" tIns="0" bIns="0" anchor="t">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CBFD67E1-A9F5-4FB3-A2CE-8EA4FC3F2D8F}"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
        <p:nvSpPr>
          <p:cNvPr id="124" name="PlaceHolder 5"/>
          <p:cNvSpPr>
            <a:spLocks noGrp="1"/>
          </p:cNvSpPr>
          <p:nvPr>
            <p:ph type="dt" idx="60"/>
          </p:nvPr>
        </p:nvSpPr>
        <p:spPr>
          <a:xfrm>
            <a:off x="504000" y="5165280"/>
            <a:ext cx="2325960" cy="368280"/>
          </a:xfrm>
          <a:prstGeom prst="rect">
            <a:avLst/>
          </a:prstGeom>
          <a:noFill/>
          <a:ln w="0">
            <a:noFill/>
          </a:ln>
        </p:spPr>
        <p:txBody>
          <a:bodyPr lIns="0" rIns="0" tIns="0" bIns="0" anchor="t">
            <a:noAutofit/>
          </a:bodyPr>
          <a:lstStyle>
            <a:lvl1pPr indent="0">
              <a:lnSpc>
                <a:spcPct val="100000"/>
              </a:lnSpc>
              <a:buNone/>
              <a:tabLst>
                <a:tab algn="l" pos="0"/>
              </a:tabLst>
              <a:defRPr b="0" lang="en-US" sz="1400" strike="noStrike" u="none">
                <a:solidFill>
                  <a:srgbClr val="000000"/>
                </a:solidFill>
                <a:effectLst/>
                <a:uFillTx/>
                <a:latin typeface="Times New Roman"/>
              </a:defRPr>
            </a:lvl1pPr>
          </a:lstStyle>
          <a:p>
            <a:pPr indent="0">
              <a:lnSpc>
                <a:spcPct val="100000"/>
              </a:lnSpc>
              <a:buNone/>
              <a:tabLst>
                <a:tab algn="l" pos="0"/>
              </a:tabLst>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13">
    <p:spTree>
      <p:nvGrpSpPr>
        <p:cNvPr id="1" name=""/>
        <p:cNvGrpSpPr/>
        <p:nvPr/>
      </p:nvGrpSpPr>
      <p:grpSpPr>
        <a:xfrm>
          <a:off x="0" y="0"/>
          <a:ext cx="0" cy="0"/>
          <a:chOff x="0" y="0"/>
          <a:chExt cx="0" cy="0"/>
        </a:xfrm>
      </p:grpSpPr>
      <p:sp>
        <p:nvSpPr>
          <p:cNvPr id="125" name="PlaceHolder 1"/>
          <p:cNvSpPr>
            <a:spLocks noGrp="1"/>
          </p:cNvSpPr>
          <p:nvPr>
            <p:ph type="title"/>
          </p:nvPr>
        </p:nvSpPr>
        <p:spPr>
          <a:xfrm>
            <a:off x="504000" y="555480"/>
            <a:ext cx="9049320" cy="274680"/>
          </a:xfrm>
          <a:prstGeom prst="rect">
            <a:avLst/>
          </a:prstGeom>
          <a:noFill/>
          <a:ln w="0">
            <a:noFill/>
          </a:ln>
        </p:spPr>
        <p:txBody>
          <a:bodyPr lIns="0" rIns="0" tIns="0" bIns="0" anchor="ctr">
            <a:spAutoFit/>
          </a:bodyPr>
          <a:p>
            <a:pPr indent="0">
              <a:lnSpc>
                <a:spcPct val="100000"/>
              </a:lnSpc>
              <a:buNone/>
              <a:tabLst>
                <a:tab algn="l" pos="0"/>
              </a:tabLst>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126" name="PlaceHolder 2"/>
          <p:cNvSpPr>
            <a:spLocks noGrp="1"/>
          </p:cNvSpPr>
          <p:nvPr>
            <p:ph type="body"/>
          </p:nvPr>
        </p:nvSpPr>
        <p:spPr>
          <a:xfrm>
            <a:off x="504000" y="1326600"/>
            <a:ext cx="9050040" cy="326664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1800" strike="noStrike" u="none">
                <a:solidFill>
                  <a:srgbClr val="000000"/>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1800" strike="noStrike" u="none">
                <a:solidFill>
                  <a:srgbClr val="000000"/>
                </a:solidFill>
                <a:effectLst/>
                <a:uFillTx/>
                <a:latin typeface="Arial"/>
              </a:rPr>
              <a:t>Second Outline Level</a:t>
            </a:r>
            <a:endParaRPr b="0" lang="en-US" sz="18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1800" strike="noStrike" u="none">
                <a:solidFill>
                  <a:srgbClr val="000000"/>
                </a:solidFill>
                <a:effectLst/>
                <a:uFillTx/>
                <a:latin typeface="Arial"/>
              </a:rPr>
              <a:t>Third Outline Level</a:t>
            </a:r>
            <a:endParaRPr b="0" lang="en-US" sz="18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1800" strike="noStrike" u="none">
                <a:solidFill>
                  <a:srgbClr val="000000"/>
                </a:solidFill>
                <a:effectLst/>
                <a:uFillTx/>
                <a:latin typeface="Arial"/>
              </a:rPr>
              <a:t>Fourth Outline Level</a:t>
            </a:r>
            <a:endParaRPr b="0" lang="en-US" sz="18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1800" strike="noStrike" u="none">
                <a:solidFill>
                  <a:srgbClr val="000000"/>
                </a:solidFill>
                <a:effectLst/>
                <a:uFillTx/>
                <a:latin typeface="Arial"/>
              </a:rPr>
              <a:t>Fifth Outline Level</a:t>
            </a:r>
            <a:endParaRPr b="0" lang="en-US" sz="18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1800" strike="noStrike" u="none">
                <a:solidFill>
                  <a:srgbClr val="000000"/>
                </a:solidFill>
                <a:effectLst/>
                <a:uFillTx/>
                <a:latin typeface="Arial"/>
              </a:rPr>
              <a:t>Sixth Outline Level</a:t>
            </a:r>
            <a:endParaRPr b="0" lang="en-US" sz="18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1800" strike="noStrike" u="none">
                <a:solidFill>
                  <a:srgbClr val="000000"/>
                </a:solidFill>
                <a:effectLst/>
                <a:uFillTx/>
                <a:latin typeface="Arial"/>
              </a:rPr>
              <a:t>Seventh Outline Level</a:t>
            </a:r>
            <a:endParaRPr b="0" lang="en-US" sz="1800" strike="noStrike" u="none">
              <a:solidFill>
                <a:srgbClr val="000000"/>
              </a:solidFill>
              <a:effectLst/>
              <a:uFillTx/>
              <a:latin typeface="Arial"/>
            </a:endParaRPr>
          </a:p>
        </p:txBody>
      </p:sp>
      <p:sp>
        <p:nvSpPr>
          <p:cNvPr id="127" name="PlaceHolder 3"/>
          <p:cNvSpPr>
            <a:spLocks noGrp="1"/>
          </p:cNvSpPr>
          <p:nvPr>
            <p:ph type="ftr" idx="61"/>
          </p:nvPr>
        </p:nvSpPr>
        <p:spPr>
          <a:xfrm>
            <a:off x="3447360" y="5165280"/>
            <a:ext cx="3172680" cy="368280"/>
          </a:xfrm>
          <a:prstGeom prst="rect">
            <a:avLst/>
          </a:prstGeom>
          <a:noFill/>
          <a:ln w="0">
            <a:noFill/>
          </a:ln>
        </p:spPr>
        <p:txBody>
          <a:bodyPr lIns="0" rIns="0" tIns="0" bIns="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28" name="PlaceHolder 4"/>
          <p:cNvSpPr>
            <a:spLocks noGrp="1"/>
          </p:cNvSpPr>
          <p:nvPr>
            <p:ph type="sldNum" idx="62"/>
          </p:nvPr>
        </p:nvSpPr>
        <p:spPr>
          <a:xfrm>
            <a:off x="7227360" y="5165280"/>
            <a:ext cx="2325960" cy="368280"/>
          </a:xfrm>
          <a:prstGeom prst="rect">
            <a:avLst/>
          </a:prstGeom>
          <a:noFill/>
          <a:ln w="0">
            <a:noFill/>
          </a:ln>
        </p:spPr>
        <p:txBody>
          <a:bodyPr lIns="0" rIns="0" tIns="0" bIns="0" anchor="t">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BB44BD47-81C8-4615-9069-863120407D16}"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
        <p:nvSpPr>
          <p:cNvPr id="129" name="PlaceHolder 5"/>
          <p:cNvSpPr>
            <a:spLocks noGrp="1"/>
          </p:cNvSpPr>
          <p:nvPr>
            <p:ph type="dt" idx="63"/>
          </p:nvPr>
        </p:nvSpPr>
        <p:spPr>
          <a:xfrm>
            <a:off x="504000" y="5165280"/>
            <a:ext cx="2325960" cy="368280"/>
          </a:xfrm>
          <a:prstGeom prst="rect">
            <a:avLst/>
          </a:prstGeom>
          <a:noFill/>
          <a:ln w="0">
            <a:noFill/>
          </a:ln>
        </p:spPr>
        <p:txBody>
          <a:bodyPr lIns="0" rIns="0" tIns="0" bIns="0" anchor="t">
            <a:noAutofit/>
          </a:bodyPr>
          <a:lstStyle>
            <a:lvl1pPr indent="0">
              <a:lnSpc>
                <a:spcPct val="100000"/>
              </a:lnSpc>
              <a:buNone/>
              <a:tabLst>
                <a:tab algn="l" pos="0"/>
              </a:tabLst>
              <a:defRPr b="0" lang="en-US" sz="1400" strike="noStrike" u="none">
                <a:solidFill>
                  <a:srgbClr val="000000"/>
                </a:solidFill>
                <a:effectLst/>
                <a:uFillTx/>
                <a:latin typeface="Times New Roman"/>
              </a:defRPr>
            </a:lvl1pPr>
          </a:lstStyle>
          <a:p>
            <a:pPr indent="0">
              <a:lnSpc>
                <a:spcPct val="100000"/>
              </a:lnSpc>
              <a:buNone/>
              <a:tabLst>
                <a:tab algn="l" pos="0"/>
              </a:tabLst>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15">
    <p:spTree>
      <p:nvGrpSpPr>
        <p:cNvPr id="1" name=""/>
        <p:cNvGrpSpPr/>
        <p:nvPr/>
      </p:nvGrpSpPr>
      <p:grpSpPr>
        <a:xfrm>
          <a:off x="0" y="0"/>
          <a:ext cx="0" cy="0"/>
          <a:chOff x="0" y="0"/>
          <a:chExt cx="0" cy="0"/>
        </a:xfrm>
      </p:grpSpPr>
      <p:sp>
        <p:nvSpPr>
          <p:cNvPr id="134" name="PlaceHolder 1"/>
          <p:cNvSpPr>
            <a:spLocks noGrp="1"/>
          </p:cNvSpPr>
          <p:nvPr>
            <p:ph type="title"/>
          </p:nvPr>
        </p:nvSpPr>
        <p:spPr>
          <a:xfrm>
            <a:off x="504000" y="380160"/>
            <a:ext cx="9049320" cy="62532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135" name="PlaceHolder 2"/>
          <p:cNvSpPr>
            <a:spLocks noGrp="1"/>
          </p:cNvSpPr>
          <p:nvPr>
            <p:ph type="subTitle"/>
          </p:nvPr>
        </p:nvSpPr>
        <p:spPr>
          <a:xfrm>
            <a:off x="504000" y="1326600"/>
            <a:ext cx="9050040" cy="3266640"/>
          </a:xfrm>
          <a:prstGeom prst="rect">
            <a:avLst/>
          </a:prstGeom>
          <a:noFill/>
          <a:ln w="0">
            <a:noFill/>
          </a:ln>
        </p:spPr>
        <p:txBody>
          <a:bodyPr lIns="0" rIns="0" tIns="0" bIns="0" anchor="ctr">
            <a:spAutoFit/>
          </a:bodyPr>
          <a:p>
            <a:pPr indent="0" algn="ctr">
              <a:buNone/>
            </a:pPr>
            <a:endParaRPr b="0" lang="en-US" sz="3200" strike="noStrike" u="none">
              <a:solidFill>
                <a:srgbClr val="000000"/>
              </a:solidFill>
              <a:effectLst/>
              <a:uFillTx/>
              <a:latin typeface="Arial"/>
            </a:endParaRPr>
          </a:p>
        </p:txBody>
      </p:sp>
      <p:sp>
        <p:nvSpPr>
          <p:cNvPr id="4" name="PlaceHolder 3"/>
          <p:cNvSpPr>
            <a:spLocks noGrp="1"/>
          </p:cNvSpPr>
          <p:nvPr>
            <p:ph type="ftr" idx="64"/>
          </p:nvPr>
        </p:nvSpPr>
        <p:spPr/>
        <p:txBody>
          <a:bodyPr/>
          <a:p>
            <a:r>
              <a:t>Footer</a:t>
            </a:r>
          </a:p>
        </p:txBody>
      </p:sp>
      <p:sp>
        <p:nvSpPr>
          <p:cNvPr id="5" name="PlaceHolder 4"/>
          <p:cNvSpPr>
            <a:spLocks noGrp="1"/>
          </p:cNvSpPr>
          <p:nvPr>
            <p:ph type="sldNum" idx="65"/>
          </p:nvPr>
        </p:nvSpPr>
        <p:spPr/>
        <p:txBody>
          <a:bodyPr/>
          <a:p>
            <a:fld id="{BFC5AAD4-434B-47F0-964F-D6121A2502CE}" type="slidenum">
              <a:t>&lt;#&gt;</a:t>
            </a:fld>
          </a:p>
        </p:txBody>
      </p:sp>
      <p:sp>
        <p:nvSpPr>
          <p:cNvPr id="6" name="PlaceHolder 5"/>
          <p:cNvSpPr>
            <a:spLocks noGrp="1"/>
          </p:cNvSpPr>
          <p:nvPr>
            <p:ph type="dt" idx="66"/>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27">
    <p:spTree>
      <p:nvGrpSpPr>
        <p:cNvPr id="1" name=""/>
        <p:cNvGrpSpPr/>
        <p:nvPr/>
      </p:nvGrpSpPr>
      <p:grpSpPr>
        <a:xfrm>
          <a:off x="0" y="0"/>
          <a:ext cx="0" cy="0"/>
          <a:chOff x="0" y="0"/>
          <a:chExt cx="0" cy="0"/>
        </a:xfrm>
      </p:grpSpPr>
      <p:sp>
        <p:nvSpPr>
          <p:cNvPr id="140" name="PlaceHolder 1"/>
          <p:cNvSpPr>
            <a:spLocks noGrp="1"/>
          </p:cNvSpPr>
          <p:nvPr>
            <p:ph type="title"/>
          </p:nvPr>
        </p:nvSpPr>
        <p:spPr>
          <a:xfrm>
            <a:off x="504000" y="380160"/>
            <a:ext cx="9049320" cy="62532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141" name="PlaceHolder 2"/>
          <p:cNvSpPr>
            <a:spLocks noGrp="1"/>
          </p:cNvSpPr>
          <p:nvPr>
            <p:ph type="subTitle"/>
          </p:nvPr>
        </p:nvSpPr>
        <p:spPr>
          <a:xfrm>
            <a:off x="504000" y="1326600"/>
            <a:ext cx="9050040" cy="3266640"/>
          </a:xfrm>
          <a:prstGeom prst="rect">
            <a:avLst/>
          </a:prstGeom>
          <a:noFill/>
          <a:ln w="0">
            <a:noFill/>
          </a:ln>
        </p:spPr>
        <p:txBody>
          <a:bodyPr lIns="0" rIns="0" tIns="0" bIns="0" anchor="ctr">
            <a:spAutoFit/>
          </a:bodyPr>
          <a:p>
            <a:pPr indent="0" algn="ctr">
              <a:buNone/>
            </a:pPr>
            <a:endParaRPr b="0" lang="en-US" sz="3200" strike="noStrike" u="none">
              <a:solidFill>
                <a:srgbClr val="000000"/>
              </a:solidFill>
              <a:effectLst/>
              <a:uFillTx/>
              <a:latin typeface="Arial"/>
            </a:endParaRPr>
          </a:p>
        </p:txBody>
      </p:sp>
      <p:sp>
        <p:nvSpPr>
          <p:cNvPr id="4" name="PlaceHolder 3"/>
          <p:cNvSpPr>
            <a:spLocks noGrp="1"/>
          </p:cNvSpPr>
          <p:nvPr>
            <p:ph type="ftr" idx="67"/>
          </p:nvPr>
        </p:nvSpPr>
        <p:spPr/>
        <p:txBody>
          <a:bodyPr/>
          <a:p>
            <a:r>
              <a:t>Footer</a:t>
            </a:r>
          </a:p>
        </p:txBody>
      </p:sp>
      <p:sp>
        <p:nvSpPr>
          <p:cNvPr id="5" name="PlaceHolder 4"/>
          <p:cNvSpPr>
            <a:spLocks noGrp="1"/>
          </p:cNvSpPr>
          <p:nvPr>
            <p:ph type="sldNum" idx="68"/>
          </p:nvPr>
        </p:nvSpPr>
        <p:spPr/>
        <p:txBody>
          <a:bodyPr/>
          <a:p>
            <a:fld id="{818CF08A-CF5C-4209-8EC9-36889142E70D}" type="slidenum">
              <a:t>&lt;#&gt;</a:t>
            </a:fld>
          </a:p>
        </p:txBody>
      </p:sp>
      <p:sp>
        <p:nvSpPr>
          <p:cNvPr id="6" name="PlaceHolder 5"/>
          <p:cNvSpPr>
            <a:spLocks noGrp="1"/>
          </p:cNvSpPr>
          <p:nvPr>
            <p:ph type="dt" idx="69"/>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17">
    <p:spTree>
      <p:nvGrpSpPr>
        <p:cNvPr id="1" name=""/>
        <p:cNvGrpSpPr/>
        <p:nvPr/>
      </p:nvGrpSpPr>
      <p:grpSpPr>
        <a:xfrm>
          <a:off x="0" y="0"/>
          <a:ext cx="0" cy="0"/>
          <a:chOff x="0" y="0"/>
          <a:chExt cx="0" cy="0"/>
        </a:xfrm>
      </p:grpSpPr>
      <p:sp>
        <p:nvSpPr>
          <p:cNvPr id="146" name="PlaceHolder 1"/>
          <p:cNvSpPr>
            <a:spLocks noGrp="1"/>
          </p:cNvSpPr>
          <p:nvPr>
            <p:ph type="title"/>
          </p:nvPr>
        </p:nvSpPr>
        <p:spPr>
          <a:xfrm>
            <a:off x="504000" y="380160"/>
            <a:ext cx="9049320" cy="62532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147" name="PlaceHolder 2"/>
          <p:cNvSpPr>
            <a:spLocks noGrp="1"/>
          </p:cNvSpPr>
          <p:nvPr>
            <p:ph type="subTitle"/>
          </p:nvPr>
        </p:nvSpPr>
        <p:spPr>
          <a:xfrm>
            <a:off x="504000" y="1326600"/>
            <a:ext cx="9050040" cy="3266640"/>
          </a:xfrm>
          <a:prstGeom prst="rect">
            <a:avLst/>
          </a:prstGeom>
          <a:noFill/>
          <a:ln w="0">
            <a:noFill/>
          </a:ln>
        </p:spPr>
        <p:txBody>
          <a:bodyPr lIns="0" rIns="0" tIns="0" bIns="0" anchor="ctr">
            <a:spAutoFit/>
          </a:bodyPr>
          <a:p>
            <a:pPr indent="0" algn="ctr">
              <a:buNone/>
            </a:pPr>
            <a:endParaRPr b="0" lang="en-US" sz="3200" strike="noStrike" u="none">
              <a:solidFill>
                <a:srgbClr val="000000"/>
              </a:solidFill>
              <a:effectLst/>
              <a:uFillTx/>
              <a:latin typeface="Arial"/>
            </a:endParaRPr>
          </a:p>
        </p:txBody>
      </p:sp>
      <p:sp>
        <p:nvSpPr>
          <p:cNvPr id="4" name="PlaceHolder 3"/>
          <p:cNvSpPr>
            <a:spLocks noGrp="1"/>
          </p:cNvSpPr>
          <p:nvPr>
            <p:ph type="ftr" idx="70"/>
          </p:nvPr>
        </p:nvSpPr>
        <p:spPr/>
        <p:txBody>
          <a:bodyPr/>
          <a:p>
            <a:r>
              <a:t>Footer</a:t>
            </a:r>
          </a:p>
        </p:txBody>
      </p:sp>
      <p:sp>
        <p:nvSpPr>
          <p:cNvPr id="5" name="PlaceHolder 4"/>
          <p:cNvSpPr>
            <a:spLocks noGrp="1"/>
          </p:cNvSpPr>
          <p:nvPr>
            <p:ph type="sldNum" idx="71"/>
          </p:nvPr>
        </p:nvSpPr>
        <p:spPr/>
        <p:txBody>
          <a:bodyPr/>
          <a:p>
            <a:fld id="{37805AEF-B65E-4D82-9C82-C54F783C894A}" type="slidenum">
              <a:t>&lt;#&gt;</a:t>
            </a:fld>
          </a:p>
        </p:txBody>
      </p:sp>
      <p:sp>
        <p:nvSpPr>
          <p:cNvPr id="6" name="PlaceHolder 5"/>
          <p:cNvSpPr>
            <a:spLocks noGrp="1"/>
          </p:cNvSpPr>
          <p:nvPr>
            <p:ph type="dt" idx="72"/>
          </p:nvPr>
        </p:nvSpPr>
        <p:spPr/>
        <p:txBody>
          <a:bodyPr/>
          <a:p>
            <a:r>
              <a:rPr lang="en-US"/>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22">
    <p:spTree>
      <p:nvGrpSpPr>
        <p:cNvPr id="1" name=""/>
        <p:cNvGrpSpPr/>
        <p:nvPr/>
      </p:nvGrpSpPr>
      <p:grpSpPr>
        <a:xfrm>
          <a:off x="0" y="0"/>
          <a:ext cx="0" cy="0"/>
          <a:chOff x="0" y="0"/>
          <a:chExt cx="0" cy="0"/>
        </a:xfrm>
      </p:grpSpPr>
      <p:sp>
        <p:nvSpPr>
          <p:cNvPr id="152" name="PlaceHolder 1"/>
          <p:cNvSpPr>
            <a:spLocks noGrp="1"/>
          </p:cNvSpPr>
          <p:nvPr>
            <p:ph type="title"/>
          </p:nvPr>
        </p:nvSpPr>
        <p:spPr>
          <a:xfrm>
            <a:off x="504000" y="380160"/>
            <a:ext cx="9049320" cy="62532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153" name="PlaceHolder 2"/>
          <p:cNvSpPr>
            <a:spLocks noGrp="1"/>
          </p:cNvSpPr>
          <p:nvPr>
            <p:ph type="subTitle"/>
          </p:nvPr>
        </p:nvSpPr>
        <p:spPr>
          <a:xfrm>
            <a:off x="504000" y="1326600"/>
            <a:ext cx="9050040" cy="3266640"/>
          </a:xfrm>
          <a:prstGeom prst="rect">
            <a:avLst/>
          </a:prstGeom>
          <a:noFill/>
          <a:ln w="0">
            <a:noFill/>
          </a:ln>
        </p:spPr>
        <p:txBody>
          <a:bodyPr lIns="0" rIns="0" tIns="0" bIns="0" anchor="ctr">
            <a:spAutoFit/>
          </a:bodyPr>
          <a:p>
            <a:pPr indent="0" algn="ctr">
              <a:buNone/>
            </a:pPr>
            <a:endParaRPr b="0" lang="en-US" sz="3200" strike="noStrike" u="none">
              <a:solidFill>
                <a:srgbClr val="000000"/>
              </a:solidFill>
              <a:effectLst/>
              <a:uFillTx/>
              <a:latin typeface="Arial"/>
            </a:endParaRPr>
          </a:p>
        </p:txBody>
      </p:sp>
      <p:sp>
        <p:nvSpPr>
          <p:cNvPr id="4" name="PlaceHolder 3"/>
          <p:cNvSpPr>
            <a:spLocks noGrp="1"/>
          </p:cNvSpPr>
          <p:nvPr>
            <p:ph type="ftr" idx="73"/>
          </p:nvPr>
        </p:nvSpPr>
        <p:spPr/>
        <p:txBody>
          <a:bodyPr/>
          <a:p>
            <a:r>
              <a:t>Footer</a:t>
            </a:r>
          </a:p>
        </p:txBody>
      </p:sp>
      <p:sp>
        <p:nvSpPr>
          <p:cNvPr id="5" name="PlaceHolder 4"/>
          <p:cNvSpPr>
            <a:spLocks noGrp="1"/>
          </p:cNvSpPr>
          <p:nvPr>
            <p:ph type="sldNum" idx="74"/>
          </p:nvPr>
        </p:nvSpPr>
        <p:spPr/>
        <p:txBody>
          <a:bodyPr/>
          <a:p>
            <a:fld id="{3D875BE9-45D1-459E-8288-EAF2C233C2EB}" type="slidenum">
              <a:t>&lt;#&gt;</a:t>
            </a:fld>
          </a:p>
        </p:txBody>
      </p:sp>
      <p:sp>
        <p:nvSpPr>
          <p:cNvPr id="6" name="PlaceHolder 5"/>
          <p:cNvSpPr>
            <a:spLocks noGrp="1"/>
          </p:cNvSpPr>
          <p:nvPr>
            <p:ph type="dt" idx="75"/>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16">
    <p:spTree>
      <p:nvGrpSpPr>
        <p:cNvPr id="1" name=""/>
        <p:cNvGrpSpPr/>
        <p:nvPr/>
      </p:nvGrpSpPr>
      <p:grpSpPr>
        <a:xfrm>
          <a:off x="0" y="0"/>
          <a:ext cx="0" cy="0"/>
          <a:chOff x="0" y="0"/>
          <a:chExt cx="0" cy="0"/>
        </a:xfrm>
      </p:grpSpPr>
      <p:sp>
        <p:nvSpPr>
          <p:cNvPr id="158" name="PlaceHolder 1"/>
          <p:cNvSpPr>
            <a:spLocks noGrp="1"/>
          </p:cNvSpPr>
          <p:nvPr>
            <p:ph type="title"/>
          </p:nvPr>
        </p:nvSpPr>
        <p:spPr>
          <a:xfrm>
            <a:off x="504000" y="380160"/>
            <a:ext cx="9049320" cy="62532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159" name="PlaceHolder 2"/>
          <p:cNvSpPr>
            <a:spLocks noGrp="1"/>
          </p:cNvSpPr>
          <p:nvPr>
            <p:ph type="subTitle"/>
          </p:nvPr>
        </p:nvSpPr>
        <p:spPr>
          <a:xfrm>
            <a:off x="504000" y="1326600"/>
            <a:ext cx="9050040" cy="3266640"/>
          </a:xfrm>
          <a:prstGeom prst="rect">
            <a:avLst/>
          </a:prstGeom>
          <a:noFill/>
          <a:ln w="0">
            <a:noFill/>
          </a:ln>
        </p:spPr>
        <p:txBody>
          <a:bodyPr lIns="0" rIns="0" tIns="0" bIns="0" anchor="ctr">
            <a:spAutoFit/>
          </a:bodyPr>
          <a:p>
            <a:pPr indent="0" algn="ctr">
              <a:buNone/>
            </a:pPr>
            <a:endParaRPr b="0" lang="en-US" sz="3200" strike="noStrike" u="none">
              <a:solidFill>
                <a:srgbClr val="000000"/>
              </a:solidFill>
              <a:effectLst/>
              <a:uFillTx/>
              <a:latin typeface="Arial"/>
            </a:endParaRPr>
          </a:p>
        </p:txBody>
      </p:sp>
      <p:sp>
        <p:nvSpPr>
          <p:cNvPr id="4" name="PlaceHolder 3"/>
          <p:cNvSpPr>
            <a:spLocks noGrp="1"/>
          </p:cNvSpPr>
          <p:nvPr>
            <p:ph type="ftr" idx="76"/>
          </p:nvPr>
        </p:nvSpPr>
        <p:spPr/>
        <p:txBody>
          <a:bodyPr/>
          <a:p>
            <a:r>
              <a:t>Footer</a:t>
            </a:r>
          </a:p>
        </p:txBody>
      </p:sp>
      <p:sp>
        <p:nvSpPr>
          <p:cNvPr id="5" name="PlaceHolder 4"/>
          <p:cNvSpPr>
            <a:spLocks noGrp="1"/>
          </p:cNvSpPr>
          <p:nvPr>
            <p:ph type="sldNum" idx="77"/>
          </p:nvPr>
        </p:nvSpPr>
        <p:spPr/>
        <p:txBody>
          <a:bodyPr/>
          <a:p>
            <a:fld id="{9EF43211-84E0-446E-AD83-E844BA9F8506}" type="slidenum">
              <a:t>&lt;#&gt;</a:t>
            </a:fld>
          </a:p>
        </p:txBody>
      </p:sp>
      <p:sp>
        <p:nvSpPr>
          <p:cNvPr id="6" name="PlaceHolder 5"/>
          <p:cNvSpPr>
            <a:spLocks noGrp="1"/>
          </p:cNvSpPr>
          <p:nvPr>
            <p:ph type="dt" idx="78"/>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18">
    <p:spTree>
      <p:nvGrpSpPr>
        <p:cNvPr id="1" name=""/>
        <p:cNvGrpSpPr/>
        <p:nvPr/>
      </p:nvGrpSpPr>
      <p:grpSpPr>
        <a:xfrm>
          <a:off x="0" y="0"/>
          <a:ext cx="0" cy="0"/>
          <a:chOff x="0" y="0"/>
          <a:chExt cx="0" cy="0"/>
        </a:xfrm>
      </p:grpSpPr>
      <p:sp>
        <p:nvSpPr>
          <p:cNvPr id="164" name="PlaceHolder 1"/>
          <p:cNvSpPr>
            <a:spLocks noGrp="1"/>
          </p:cNvSpPr>
          <p:nvPr>
            <p:ph type="title"/>
          </p:nvPr>
        </p:nvSpPr>
        <p:spPr>
          <a:xfrm>
            <a:off x="504000" y="380160"/>
            <a:ext cx="9049320" cy="62532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165" name="PlaceHolder 2"/>
          <p:cNvSpPr>
            <a:spLocks noGrp="1"/>
          </p:cNvSpPr>
          <p:nvPr>
            <p:ph type="subTitle"/>
          </p:nvPr>
        </p:nvSpPr>
        <p:spPr>
          <a:xfrm>
            <a:off x="504000" y="1326600"/>
            <a:ext cx="9050040" cy="3266640"/>
          </a:xfrm>
          <a:prstGeom prst="rect">
            <a:avLst/>
          </a:prstGeom>
          <a:noFill/>
          <a:ln w="0">
            <a:noFill/>
          </a:ln>
        </p:spPr>
        <p:txBody>
          <a:bodyPr lIns="0" rIns="0" tIns="0" bIns="0" anchor="ctr">
            <a:spAutoFit/>
          </a:bodyPr>
          <a:p>
            <a:pPr indent="0" algn="ctr">
              <a:buNone/>
            </a:pPr>
            <a:endParaRPr b="0" lang="en-US" sz="3200" strike="noStrike" u="none">
              <a:solidFill>
                <a:srgbClr val="000000"/>
              </a:solidFill>
              <a:effectLst/>
              <a:uFillTx/>
              <a:latin typeface="Arial"/>
            </a:endParaRPr>
          </a:p>
        </p:txBody>
      </p:sp>
      <p:sp>
        <p:nvSpPr>
          <p:cNvPr id="4" name="PlaceHolder 3"/>
          <p:cNvSpPr>
            <a:spLocks noGrp="1"/>
          </p:cNvSpPr>
          <p:nvPr>
            <p:ph type="ftr" idx="79"/>
          </p:nvPr>
        </p:nvSpPr>
        <p:spPr/>
        <p:txBody>
          <a:bodyPr/>
          <a:p>
            <a:r>
              <a:t>Footer</a:t>
            </a:r>
          </a:p>
        </p:txBody>
      </p:sp>
      <p:sp>
        <p:nvSpPr>
          <p:cNvPr id="5" name="PlaceHolder 4"/>
          <p:cNvSpPr>
            <a:spLocks noGrp="1"/>
          </p:cNvSpPr>
          <p:nvPr>
            <p:ph type="sldNum" idx="80"/>
          </p:nvPr>
        </p:nvSpPr>
        <p:spPr/>
        <p:txBody>
          <a:bodyPr/>
          <a:p>
            <a:fld id="{845DA41B-08D8-4A48-9F97-A5758168A479}" type="slidenum">
              <a:t>&lt;#&gt;</a:t>
            </a:fld>
          </a:p>
        </p:txBody>
      </p:sp>
      <p:sp>
        <p:nvSpPr>
          <p:cNvPr id="6" name="PlaceHolder 5"/>
          <p:cNvSpPr>
            <a:spLocks noGrp="1"/>
          </p:cNvSpPr>
          <p:nvPr>
            <p:ph type="dt" idx="81"/>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23">
    <p:spTree>
      <p:nvGrpSpPr>
        <p:cNvPr id="1" name=""/>
        <p:cNvGrpSpPr/>
        <p:nvPr/>
      </p:nvGrpSpPr>
      <p:grpSpPr>
        <a:xfrm>
          <a:off x="0" y="0"/>
          <a:ext cx="0" cy="0"/>
          <a:chOff x="0" y="0"/>
          <a:chExt cx="0" cy="0"/>
        </a:xfrm>
      </p:grpSpPr>
      <p:sp>
        <p:nvSpPr>
          <p:cNvPr id="170" name="PlaceHolder 1"/>
          <p:cNvSpPr>
            <a:spLocks noGrp="1"/>
          </p:cNvSpPr>
          <p:nvPr>
            <p:ph type="title"/>
          </p:nvPr>
        </p:nvSpPr>
        <p:spPr>
          <a:xfrm>
            <a:off x="504000" y="380160"/>
            <a:ext cx="9049320" cy="62532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171" name="PlaceHolder 2"/>
          <p:cNvSpPr>
            <a:spLocks noGrp="1"/>
          </p:cNvSpPr>
          <p:nvPr>
            <p:ph type="subTitle"/>
          </p:nvPr>
        </p:nvSpPr>
        <p:spPr>
          <a:xfrm>
            <a:off x="504000" y="1326600"/>
            <a:ext cx="9050040" cy="3266640"/>
          </a:xfrm>
          <a:prstGeom prst="rect">
            <a:avLst/>
          </a:prstGeom>
          <a:noFill/>
          <a:ln w="0">
            <a:noFill/>
          </a:ln>
        </p:spPr>
        <p:txBody>
          <a:bodyPr lIns="0" rIns="0" tIns="0" bIns="0" anchor="ctr">
            <a:spAutoFit/>
          </a:bodyPr>
          <a:p>
            <a:pPr indent="0" algn="ctr">
              <a:buNone/>
            </a:pPr>
            <a:endParaRPr b="0" lang="en-US" sz="3200" strike="noStrike" u="none">
              <a:solidFill>
                <a:srgbClr val="000000"/>
              </a:solidFill>
              <a:effectLst/>
              <a:uFillTx/>
              <a:latin typeface="Arial"/>
            </a:endParaRPr>
          </a:p>
        </p:txBody>
      </p:sp>
      <p:sp>
        <p:nvSpPr>
          <p:cNvPr id="4" name="PlaceHolder 3"/>
          <p:cNvSpPr>
            <a:spLocks noGrp="1"/>
          </p:cNvSpPr>
          <p:nvPr>
            <p:ph type="ftr" idx="82"/>
          </p:nvPr>
        </p:nvSpPr>
        <p:spPr/>
        <p:txBody>
          <a:bodyPr/>
          <a:p>
            <a:r>
              <a:t>Footer</a:t>
            </a:r>
          </a:p>
        </p:txBody>
      </p:sp>
      <p:sp>
        <p:nvSpPr>
          <p:cNvPr id="5" name="PlaceHolder 4"/>
          <p:cNvSpPr>
            <a:spLocks noGrp="1"/>
          </p:cNvSpPr>
          <p:nvPr>
            <p:ph type="sldNum" idx="83"/>
          </p:nvPr>
        </p:nvSpPr>
        <p:spPr/>
        <p:txBody>
          <a:bodyPr/>
          <a:p>
            <a:fld id="{361E1ABB-2937-4237-A081-18CAEA6EA14C}" type="slidenum">
              <a:t>&lt;#&gt;</a:t>
            </a:fld>
          </a:p>
        </p:txBody>
      </p:sp>
      <p:sp>
        <p:nvSpPr>
          <p:cNvPr id="6" name="PlaceHolder 5"/>
          <p:cNvSpPr>
            <a:spLocks noGrp="1"/>
          </p:cNvSpPr>
          <p:nvPr>
            <p:ph type="dt" idx="84"/>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25">
    <p:spTree>
      <p:nvGrpSpPr>
        <p:cNvPr id="1" name=""/>
        <p:cNvGrpSpPr/>
        <p:nvPr/>
      </p:nvGrpSpPr>
      <p:grpSpPr>
        <a:xfrm>
          <a:off x="0" y="0"/>
          <a:ext cx="0" cy="0"/>
          <a:chOff x="0" y="0"/>
          <a:chExt cx="0" cy="0"/>
        </a:xfrm>
      </p:grpSpPr>
      <p:sp>
        <p:nvSpPr>
          <p:cNvPr id="176" name="PlaceHolder 1"/>
          <p:cNvSpPr>
            <a:spLocks noGrp="1"/>
          </p:cNvSpPr>
          <p:nvPr>
            <p:ph type="title"/>
          </p:nvPr>
        </p:nvSpPr>
        <p:spPr>
          <a:xfrm>
            <a:off x="504000" y="380160"/>
            <a:ext cx="9049320" cy="62532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177" name="PlaceHolder 2"/>
          <p:cNvSpPr>
            <a:spLocks noGrp="1"/>
          </p:cNvSpPr>
          <p:nvPr>
            <p:ph type="subTitle"/>
          </p:nvPr>
        </p:nvSpPr>
        <p:spPr>
          <a:xfrm>
            <a:off x="504000" y="1326600"/>
            <a:ext cx="9050040" cy="3266640"/>
          </a:xfrm>
          <a:prstGeom prst="rect">
            <a:avLst/>
          </a:prstGeom>
          <a:noFill/>
          <a:ln w="0">
            <a:noFill/>
          </a:ln>
        </p:spPr>
        <p:txBody>
          <a:bodyPr lIns="0" rIns="0" tIns="0" bIns="0" anchor="ctr">
            <a:spAutoFit/>
          </a:bodyPr>
          <a:p>
            <a:pPr indent="0" algn="ctr">
              <a:buNone/>
            </a:pPr>
            <a:endParaRPr b="0" lang="en-US" sz="3200" strike="noStrike" u="none">
              <a:solidFill>
                <a:srgbClr val="000000"/>
              </a:solidFill>
              <a:effectLst/>
              <a:uFillTx/>
              <a:latin typeface="Arial"/>
            </a:endParaRPr>
          </a:p>
        </p:txBody>
      </p:sp>
      <p:sp>
        <p:nvSpPr>
          <p:cNvPr id="4" name="PlaceHolder 3"/>
          <p:cNvSpPr>
            <a:spLocks noGrp="1"/>
          </p:cNvSpPr>
          <p:nvPr>
            <p:ph type="ftr" idx="85"/>
          </p:nvPr>
        </p:nvSpPr>
        <p:spPr/>
        <p:txBody>
          <a:bodyPr/>
          <a:p>
            <a:r>
              <a:t>Footer</a:t>
            </a:r>
          </a:p>
        </p:txBody>
      </p:sp>
      <p:sp>
        <p:nvSpPr>
          <p:cNvPr id="5" name="PlaceHolder 4"/>
          <p:cNvSpPr>
            <a:spLocks noGrp="1"/>
          </p:cNvSpPr>
          <p:nvPr>
            <p:ph type="sldNum" idx="86"/>
          </p:nvPr>
        </p:nvSpPr>
        <p:spPr/>
        <p:txBody>
          <a:bodyPr/>
          <a:p>
            <a:fld id="{C9E2E966-DB0D-4031-840E-F9A5181718D2}" type="slidenum">
              <a:t>&lt;#&gt;</a:t>
            </a:fld>
          </a:p>
        </p:txBody>
      </p:sp>
      <p:sp>
        <p:nvSpPr>
          <p:cNvPr id="6" name="PlaceHolder 5"/>
          <p:cNvSpPr>
            <a:spLocks noGrp="1"/>
          </p:cNvSpPr>
          <p:nvPr>
            <p:ph type="dt" idx="87"/>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21">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380160"/>
            <a:ext cx="9049320" cy="62532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20" name="PlaceHolder 2"/>
          <p:cNvSpPr>
            <a:spLocks noGrp="1"/>
          </p:cNvSpPr>
          <p:nvPr>
            <p:ph/>
          </p:nvPr>
        </p:nvSpPr>
        <p:spPr>
          <a:xfrm>
            <a:off x="504000" y="1326600"/>
            <a:ext cx="9050040" cy="326664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effectLst/>
              <a:uFillTx/>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343AC0FE-33E9-4455-B7C8-643BAA450E5A}" type="slidenum">
              <a:t>&lt;#&gt;</a:t>
            </a:fld>
          </a:p>
        </p:txBody>
      </p:sp>
      <p:sp>
        <p:nvSpPr>
          <p:cNvPr id="6" name="PlaceHolder 5"/>
          <p:cNvSpPr>
            <a:spLocks noGrp="1"/>
          </p:cNvSpPr>
          <p:nvPr>
            <p:ph type="dt" idx="9"/>
          </p:nvPr>
        </p:nvSpPr>
        <p:spPr/>
        <p:txBody>
          <a:bodyPr/>
          <a:p>
            <a:r>
              <a:rPr lang="en-US"/>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28">
    <p:spTree>
      <p:nvGrpSpPr>
        <p:cNvPr id="1" name=""/>
        <p:cNvGrpSpPr/>
        <p:nvPr/>
      </p:nvGrpSpPr>
      <p:grpSpPr>
        <a:xfrm>
          <a:off x="0" y="0"/>
          <a:ext cx="0" cy="0"/>
          <a:chOff x="0" y="0"/>
          <a:chExt cx="0" cy="0"/>
        </a:xfrm>
      </p:grpSpPr>
      <p:sp>
        <p:nvSpPr>
          <p:cNvPr id="182" name="PlaceHolder 1"/>
          <p:cNvSpPr>
            <a:spLocks noGrp="1"/>
          </p:cNvSpPr>
          <p:nvPr>
            <p:ph type="title"/>
          </p:nvPr>
        </p:nvSpPr>
        <p:spPr>
          <a:xfrm>
            <a:off x="504000" y="380160"/>
            <a:ext cx="9049320" cy="62532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183" name="PlaceHolder 2"/>
          <p:cNvSpPr>
            <a:spLocks noGrp="1"/>
          </p:cNvSpPr>
          <p:nvPr>
            <p:ph type="subTitle"/>
          </p:nvPr>
        </p:nvSpPr>
        <p:spPr>
          <a:xfrm>
            <a:off x="504000" y="1326600"/>
            <a:ext cx="9050040" cy="3266640"/>
          </a:xfrm>
          <a:prstGeom prst="rect">
            <a:avLst/>
          </a:prstGeom>
          <a:noFill/>
          <a:ln w="0">
            <a:noFill/>
          </a:ln>
        </p:spPr>
        <p:txBody>
          <a:bodyPr lIns="0" rIns="0" tIns="0" bIns="0" anchor="ctr">
            <a:spAutoFit/>
          </a:bodyPr>
          <a:p>
            <a:pPr indent="0" algn="ctr">
              <a:buNone/>
            </a:pPr>
            <a:endParaRPr b="0" lang="en-US" sz="3200" strike="noStrike" u="none">
              <a:solidFill>
                <a:srgbClr val="000000"/>
              </a:solidFill>
              <a:effectLst/>
              <a:uFillTx/>
              <a:latin typeface="Arial"/>
            </a:endParaRPr>
          </a:p>
        </p:txBody>
      </p:sp>
      <p:sp>
        <p:nvSpPr>
          <p:cNvPr id="4" name="PlaceHolder 3"/>
          <p:cNvSpPr>
            <a:spLocks noGrp="1"/>
          </p:cNvSpPr>
          <p:nvPr>
            <p:ph type="ftr" idx="88"/>
          </p:nvPr>
        </p:nvSpPr>
        <p:spPr/>
        <p:txBody>
          <a:bodyPr/>
          <a:p>
            <a:r>
              <a:t>Footer</a:t>
            </a:r>
          </a:p>
        </p:txBody>
      </p:sp>
      <p:sp>
        <p:nvSpPr>
          <p:cNvPr id="5" name="PlaceHolder 4"/>
          <p:cNvSpPr>
            <a:spLocks noGrp="1"/>
          </p:cNvSpPr>
          <p:nvPr>
            <p:ph type="sldNum" idx="89"/>
          </p:nvPr>
        </p:nvSpPr>
        <p:spPr/>
        <p:txBody>
          <a:bodyPr/>
          <a:p>
            <a:fld id="{FA5E39F3-69A0-4C63-B1BE-93E875DABB4A}" type="slidenum">
              <a:t>&lt;#&gt;</a:t>
            </a:fld>
          </a:p>
        </p:txBody>
      </p:sp>
      <p:sp>
        <p:nvSpPr>
          <p:cNvPr id="6" name="PlaceHolder 5"/>
          <p:cNvSpPr>
            <a:spLocks noGrp="1"/>
          </p:cNvSpPr>
          <p:nvPr>
            <p:ph type="dt" idx="90"/>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29">
    <p:spTree>
      <p:nvGrpSpPr>
        <p:cNvPr id="1" name=""/>
        <p:cNvGrpSpPr/>
        <p:nvPr/>
      </p:nvGrpSpPr>
      <p:grpSpPr>
        <a:xfrm>
          <a:off x="0" y="0"/>
          <a:ext cx="0" cy="0"/>
          <a:chOff x="0" y="0"/>
          <a:chExt cx="0" cy="0"/>
        </a:xfrm>
      </p:grpSpPr>
      <p:sp>
        <p:nvSpPr>
          <p:cNvPr id="188" name="PlaceHolder 1"/>
          <p:cNvSpPr>
            <a:spLocks noGrp="1"/>
          </p:cNvSpPr>
          <p:nvPr>
            <p:ph type="title"/>
          </p:nvPr>
        </p:nvSpPr>
        <p:spPr>
          <a:xfrm>
            <a:off x="504000" y="380160"/>
            <a:ext cx="9049320" cy="62532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189" name="PlaceHolder 2"/>
          <p:cNvSpPr>
            <a:spLocks noGrp="1"/>
          </p:cNvSpPr>
          <p:nvPr>
            <p:ph type="subTitle"/>
          </p:nvPr>
        </p:nvSpPr>
        <p:spPr>
          <a:xfrm>
            <a:off x="504000" y="1326600"/>
            <a:ext cx="9050040" cy="3266640"/>
          </a:xfrm>
          <a:prstGeom prst="rect">
            <a:avLst/>
          </a:prstGeom>
          <a:noFill/>
          <a:ln w="0">
            <a:noFill/>
          </a:ln>
        </p:spPr>
        <p:txBody>
          <a:bodyPr lIns="0" rIns="0" tIns="0" bIns="0" anchor="ctr">
            <a:spAutoFit/>
          </a:bodyPr>
          <a:p>
            <a:pPr indent="0" algn="ctr">
              <a:buNone/>
            </a:pPr>
            <a:endParaRPr b="0" lang="en-US" sz="3200" strike="noStrike" u="none">
              <a:solidFill>
                <a:srgbClr val="000000"/>
              </a:solidFill>
              <a:effectLst/>
              <a:uFillTx/>
              <a:latin typeface="Arial"/>
            </a:endParaRPr>
          </a:p>
        </p:txBody>
      </p:sp>
      <p:sp>
        <p:nvSpPr>
          <p:cNvPr id="4" name="PlaceHolder 3"/>
          <p:cNvSpPr>
            <a:spLocks noGrp="1"/>
          </p:cNvSpPr>
          <p:nvPr>
            <p:ph type="ftr" idx="91"/>
          </p:nvPr>
        </p:nvSpPr>
        <p:spPr/>
        <p:txBody>
          <a:bodyPr/>
          <a:p>
            <a:r>
              <a:t>Footer</a:t>
            </a:r>
          </a:p>
        </p:txBody>
      </p:sp>
      <p:sp>
        <p:nvSpPr>
          <p:cNvPr id="5" name="PlaceHolder 4"/>
          <p:cNvSpPr>
            <a:spLocks noGrp="1"/>
          </p:cNvSpPr>
          <p:nvPr>
            <p:ph type="sldNum" idx="92"/>
          </p:nvPr>
        </p:nvSpPr>
        <p:spPr/>
        <p:txBody>
          <a:bodyPr/>
          <a:p>
            <a:fld id="{07D301DE-CEAA-4E8F-87F5-630C4376C008}" type="slidenum">
              <a:t>&lt;#&gt;</a:t>
            </a:fld>
          </a:p>
        </p:txBody>
      </p:sp>
      <p:sp>
        <p:nvSpPr>
          <p:cNvPr id="6" name="PlaceHolder 5"/>
          <p:cNvSpPr>
            <a:spLocks noGrp="1"/>
          </p:cNvSpPr>
          <p:nvPr>
            <p:ph type="dt" idx="93"/>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30">
    <p:spTree>
      <p:nvGrpSpPr>
        <p:cNvPr id="1" name=""/>
        <p:cNvGrpSpPr/>
        <p:nvPr/>
      </p:nvGrpSpPr>
      <p:grpSpPr>
        <a:xfrm>
          <a:off x="0" y="0"/>
          <a:ext cx="0" cy="0"/>
          <a:chOff x="0" y="0"/>
          <a:chExt cx="0" cy="0"/>
        </a:xfrm>
      </p:grpSpPr>
      <p:sp>
        <p:nvSpPr>
          <p:cNvPr id="194" name="PlaceHolder 1"/>
          <p:cNvSpPr>
            <a:spLocks noGrp="1"/>
          </p:cNvSpPr>
          <p:nvPr>
            <p:ph type="title"/>
          </p:nvPr>
        </p:nvSpPr>
        <p:spPr>
          <a:xfrm>
            <a:off x="504000" y="380160"/>
            <a:ext cx="9049320" cy="62532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195" name="PlaceHolder 2"/>
          <p:cNvSpPr>
            <a:spLocks noGrp="1"/>
          </p:cNvSpPr>
          <p:nvPr>
            <p:ph type="subTitle"/>
          </p:nvPr>
        </p:nvSpPr>
        <p:spPr>
          <a:xfrm>
            <a:off x="504000" y="1326600"/>
            <a:ext cx="9050040" cy="3266640"/>
          </a:xfrm>
          <a:prstGeom prst="rect">
            <a:avLst/>
          </a:prstGeom>
          <a:noFill/>
          <a:ln w="0">
            <a:noFill/>
          </a:ln>
        </p:spPr>
        <p:txBody>
          <a:bodyPr lIns="0" rIns="0" tIns="0" bIns="0" anchor="ctr">
            <a:spAutoFit/>
          </a:bodyPr>
          <a:p>
            <a:pPr indent="0" algn="ctr">
              <a:buNone/>
            </a:pPr>
            <a:endParaRPr b="0" lang="en-US" sz="3200" strike="noStrike" u="none">
              <a:solidFill>
                <a:srgbClr val="000000"/>
              </a:solidFill>
              <a:effectLst/>
              <a:uFillTx/>
              <a:latin typeface="Arial"/>
            </a:endParaRPr>
          </a:p>
        </p:txBody>
      </p:sp>
      <p:sp>
        <p:nvSpPr>
          <p:cNvPr id="4" name="PlaceHolder 3"/>
          <p:cNvSpPr>
            <a:spLocks noGrp="1"/>
          </p:cNvSpPr>
          <p:nvPr>
            <p:ph type="ftr" idx="94"/>
          </p:nvPr>
        </p:nvSpPr>
        <p:spPr/>
        <p:txBody>
          <a:bodyPr/>
          <a:p>
            <a:r>
              <a:t>Footer</a:t>
            </a:r>
          </a:p>
        </p:txBody>
      </p:sp>
      <p:sp>
        <p:nvSpPr>
          <p:cNvPr id="5" name="PlaceHolder 4"/>
          <p:cNvSpPr>
            <a:spLocks noGrp="1"/>
          </p:cNvSpPr>
          <p:nvPr>
            <p:ph type="sldNum" idx="95"/>
          </p:nvPr>
        </p:nvSpPr>
        <p:spPr/>
        <p:txBody>
          <a:bodyPr/>
          <a:p>
            <a:fld id="{E5F5E76D-E9D1-4AC4-9BA8-B94AB161CD8F}" type="slidenum">
              <a:t>&lt;#&gt;</a:t>
            </a:fld>
          </a:p>
        </p:txBody>
      </p:sp>
      <p:sp>
        <p:nvSpPr>
          <p:cNvPr id="6" name="PlaceHolder 5"/>
          <p:cNvSpPr>
            <a:spLocks noGrp="1"/>
          </p:cNvSpPr>
          <p:nvPr>
            <p:ph type="dt" idx="96"/>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31">
    <p:spTree>
      <p:nvGrpSpPr>
        <p:cNvPr id="1" name=""/>
        <p:cNvGrpSpPr/>
        <p:nvPr/>
      </p:nvGrpSpPr>
      <p:grpSpPr>
        <a:xfrm>
          <a:off x="0" y="0"/>
          <a:ext cx="0" cy="0"/>
          <a:chOff x="0" y="0"/>
          <a:chExt cx="0" cy="0"/>
        </a:xfrm>
      </p:grpSpPr>
      <p:sp>
        <p:nvSpPr>
          <p:cNvPr id="200" name="PlaceHolder 1"/>
          <p:cNvSpPr>
            <a:spLocks noGrp="1"/>
          </p:cNvSpPr>
          <p:nvPr>
            <p:ph type="title"/>
          </p:nvPr>
        </p:nvSpPr>
        <p:spPr>
          <a:xfrm>
            <a:off x="504000" y="380160"/>
            <a:ext cx="9049320" cy="62532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201" name="PlaceHolder 2"/>
          <p:cNvSpPr>
            <a:spLocks noGrp="1"/>
          </p:cNvSpPr>
          <p:nvPr>
            <p:ph type="subTitle"/>
          </p:nvPr>
        </p:nvSpPr>
        <p:spPr>
          <a:xfrm>
            <a:off x="504000" y="1326600"/>
            <a:ext cx="9050040" cy="3266640"/>
          </a:xfrm>
          <a:prstGeom prst="rect">
            <a:avLst/>
          </a:prstGeom>
          <a:noFill/>
          <a:ln w="0">
            <a:noFill/>
          </a:ln>
        </p:spPr>
        <p:txBody>
          <a:bodyPr lIns="0" rIns="0" tIns="0" bIns="0" anchor="ctr">
            <a:spAutoFit/>
          </a:bodyPr>
          <a:p>
            <a:pPr indent="0" algn="ctr">
              <a:buNone/>
            </a:pPr>
            <a:endParaRPr b="0" lang="en-US" sz="3200" strike="noStrike" u="none">
              <a:solidFill>
                <a:srgbClr val="000000"/>
              </a:solidFill>
              <a:effectLst/>
              <a:uFillTx/>
              <a:latin typeface="Arial"/>
            </a:endParaRPr>
          </a:p>
        </p:txBody>
      </p:sp>
      <p:sp>
        <p:nvSpPr>
          <p:cNvPr id="4" name="PlaceHolder 3"/>
          <p:cNvSpPr>
            <a:spLocks noGrp="1"/>
          </p:cNvSpPr>
          <p:nvPr>
            <p:ph type="ftr" idx="97"/>
          </p:nvPr>
        </p:nvSpPr>
        <p:spPr/>
        <p:txBody>
          <a:bodyPr/>
          <a:p>
            <a:r>
              <a:t>Footer</a:t>
            </a:r>
          </a:p>
        </p:txBody>
      </p:sp>
      <p:sp>
        <p:nvSpPr>
          <p:cNvPr id="5" name="PlaceHolder 4"/>
          <p:cNvSpPr>
            <a:spLocks noGrp="1"/>
          </p:cNvSpPr>
          <p:nvPr>
            <p:ph type="sldNum" idx="98"/>
          </p:nvPr>
        </p:nvSpPr>
        <p:spPr/>
        <p:txBody>
          <a:bodyPr/>
          <a:p>
            <a:fld id="{E1AAF77C-A0B9-4863-89EF-E5F19CCC5B22}" type="slidenum">
              <a:t>&lt;#&gt;</a:t>
            </a:fld>
          </a:p>
        </p:txBody>
      </p:sp>
      <p:sp>
        <p:nvSpPr>
          <p:cNvPr id="6" name="PlaceHolder 5"/>
          <p:cNvSpPr>
            <a:spLocks noGrp="1"/>
          </p:cNvSpPr>
          <p:nvPr>
            <p:ph type="dt" idx="99"/>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32">
    <p:spTree>
      <p:nvGrpSpPr>
        <p:cNvPr id="1" name=""/>
        <p:cNvGrpSpPr/>
        <p:nvPr/>
      </p:nvGrpSpPr>
      <p:grpSpPr>
        <a:xfrm>
          <a:off x="0" y="0"/>
          <a:ext cx="0" cy="0"/>
          <a:chOff x="0" y="0"/>
          <a:chExt cx="0" cy="0"/>
        </a:xfrm>
      </p:grpSpPr>
      <p:sp>
        <p:nvSpPr>
          <p:cNvPr id="206" name="PlaceHolder 1"/>
          <p:cNvSpPr>
            <a:spLocks noGrp="1"/>
          </p:cNvSpPr>
          <p:nvPr>
            <p:ph type="title"/>
          </p:nvPr>
        </p:nvSpPr>
        <p:spPr>
          <a:xfrm>
            <a:off x="504000" y="380160"/>
            <a:ext cx="9049320" cy="62532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207" name="PlaceHolder 2"/>
          <p:cNvSpPr>
            <a:spLocks noGrp="1"/>
          </p:cNvSpPr>
          <p:nvPr>
            <p:ph type="subTitle"/>
          </p:nvPr>
        </p:nvSpPr>
        <p:spPr>
          <a:xfrm>
            <a:off x="504000" y="1326600"/>
            <a:ext cx="9050040" cy="3266640"/>
          </a:xfrm>
          <a:prstGeom prst="rect">
            <a:avLst/>
          </a:prstGeom>
          <a:noFill/>
          <a:ln w="0">
            <a:noFill/>
          </a:ln>
        </p:spPr>
        <p:txBody>
          <a:bodyPr lIns="0" rIns="0" tIns="0" bIns="0" anchor="ctr">
            <a:spAutoFit/>
          </a:bodyPr>
          <a:p>
            <a:pPr indent="0" algn="ctr">
              <a:buNone/>
            </a:pPr>
            <a:endParaRPr b="0" lang="en-US" sz="3200" strike="noStrike" u="none">
              <a:solidFill>
                <a:srgbClr val="000000"/>
              </a:solidFill>
              <a:effectLst/>
              <a:uFillTx/>
              <a:latin typeface="Arial"/>
            </a:endParaRPr>
          </a:p>
        </p:txBody>
      </p:sp>
      <p:sp>
        <p:nvSpPr>
          <p:cNvPr id="4" name="PlaceHolder 3"/>
          <p:cNvSpPr>
            <a:spLocks noGrp="1"/>
          </p:cNvSpPr>
          <p:nvPr>
            <p:ph type="ftr" idx="100"/>
          </p:nvPr>
        </p:nvSpPr>
        <p:spPr/>
        <p:txBody>
          <a:bodyPr/>
          <a:p>
            <a:r>
              <a:t>Footer</a:t>
            </a:r>
          </a:p>
        </p:txBody>
      </p:sp>
      <p:sp>
        <p:nvSpPr>
          <p:cNvPr id="5" name="PlaceHolder 4"/>
          <p:cNvSpPr>
            <a:spLocks noGrp="1"/>
          </p:cNvSpPr>
          <p:nvPr>
            <p:ph type="sldNum" idx="101"/>
          </p:nvPr>
        </p:nvSpPr>
        <p:spPr/>
        <p:txBody>
          <a:bodyPr/>
          <a:p>
            <a:fld id="{E7A2A6D7-C510-4063-8078-2C096DDCA808}" type="slidenum">
              <a:t>&lt;#&gt;</a:t>
            </a:fld>
          </a:p>
        </p:txBody>
      </p:sp>
      <p:sp>
        <p:nvSpPr>
          <p:cNvPr id="6" name="PlaceHolder 5"/>
          <p:cNvSpPr>
            <a:spLocks noGrp="1"/>
          </p:cNvSpPr>
          <p:nvPr>
            <p:ph type="dt" idx="102"/>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33">
    <p:spTree>
      <p:nvGrpSpPr>
        <p:cNvPr id="1" name=""/>
        <p:cNvGrpSpPr/>
        <p:nvPr/>
      </p:nvGrpSpPr>
      <p:grpSpPr>
        <a:xfrm>
          <a:off x="0" y="0"/>
          <a:ext cx="0" cy="0"/>
          <a:chOff x="0" y="0"/>
          <a:chExt cx="0" cy="0"/>
        </a:xfrm>
      </p:grpSpPr>
      <p:sp>
        <p:nvSpPr>
          <p:cNvPr id="212" name="PlaceHolder 1"/>
          <p:cNvSpPr>
            <a:spLocks noGrp="1"/>
          </p:cNvSpPr>
          <p:nvPr>
            <p:ph type="title"/>
          </p:nvPr>
        </p:nvSpPr>
        <p:spPr>
          <a:xfrm>
            <a:off x="504000" y="380160"/>
            <a:ext cx="9049320" cy="62532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213" name="PlaceHolder 2"/>
          <p:cNvSpPr>
            <a:spLocks noGrp="1"/>
          </p:cNvSpPr>
          <p:nvPr>
            <p:ph type="subTitle"/>
          </p:nvPr>
        </p:nvSpPr>
        <p:spPr>
          <a:xfrm>
            <a:off x="504000" y="1326600"/>
            <a:ext cx="9050040" cy="3266640"/>
          </a:xfrm>
          <a:prstGeom prst="rect">
            <a:avLst/>
          </a:prstGeom>
          <a:noFill/>
          <a:ln w="0">
            <a:noFill/>
          </a:ln>
        </p:spPr>
        <p:txBody>
          <a:bodyPr lIns="0" rIns="0" tIns="0" bIns="0" anchor="ctr">
            <a:spAutoFit/>
          </a:bodyPr>
          <a:p>
            <a:pPr indent="0" algn="ctr">
              <a:buNone/>
            </a:pPr>
            <a:endParaRPr b="0" lang="en-US" sz="3200" strike="noStrike" u="none">
              <a:solidFill>
                <a:srgbClr val="000000"/>
              </a:solidFill>
              <a:effectLst/>
              <a:uFillTx/>
              <a:latin typeface="Arial"/>
            </a:endParaRPr>
          </a:p>
        </p:txBody>
      </p:sp>
      <p:sp>
        <p:nvSpPr>
          <p:cNvPr id="4" name="PlaceHolder 3"/>
          <p:cNvSpPr>
            <a:spLocks noGrp="1"/>
          </p:cNvSpPr>
          <p:nvPr>
            <p:ph type="ftr" idx="103"/>
          </p:nvPr>
        </p:nvSpPr>
        <p:spPr/>
        <p:txBody>
          <a:bodyPr/>
          <a:p>
            <a:r>
              <a:t>Footer</a:t>
            </a:r>
          </a:p>
        </p:txBody>
      </p:sp>
      <p:sp>
        <p:nvSpPr>
          <p:cNvPr id="5" name="PlaceHolder 4"/>
          <p:cNvSpPr>
            <a:spLocks noGrp="1"/>
          </p:cNvSpPr>
          <p:nvPr>
            <p:ph type="sldNum" idx="104"/>
          </p:nvPr>
        </p:nvSpPr>
        <p:spPr/>
        <p:txBody>
          <a:bodyPr/>
          <a:p>
            <a:fld id="{3BE99853-FCBC-4024-900D-C7A0378FD58C}" type="slidenum">
              <a:t>&lt;#&gt;</a:t>
            </a:fld>
          </a:p>
        </p:txBody>
      </p:sp>
      <p:sp>
        <p:nvSpPr>
          <p:cNvPr id="6" name="PlaceHolder 5"/>
          <p:cNvSpPr>
            <a:spLocks noGrp="1"/>
          </p:cNvSpPr>
          <p:nvPr>
            <p:ph type="dt" idx="105"/>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34">
    <p:spTree>
      <p:nvGrpSpPr>
        <p:cNvPr id="1" name=""/>
        <p:cNvGrpSpPr/>
        <p:nvPr/>
      </p:nvGrpSpPr>
      <p:grpSpPr>
        <a:xfrm>
          <a:off x="0" y="0"/>
          <a:ext cx="0" cy="0"/>
          <a:chOff x="0" y="0"/>
          <a:chExt cx="0" cy="0"/>
        </a:xfrm>
      </p:grpSpPr>
      <p:sp>
        <p:nvSpPr>
          <p:cNvPr id="218" name="PlaceHolder 1"/>
          <p:cNvSpPr>
            <a:spLocks noGrp="1"/>
          </p:cNvSpPr>
          <p:nvPr>
            <p:ph type="title"/>
          </p:nvPr>
        </p:nvSpPr>
        <p:spPr>
          <a:xfrm>
            <a:off x="504000" y="380160"/>
            <a:ext cx="9049320" cy="62532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219" name="PlaceHolder 2"/>
          <p:cNvSpPr>
            <a:spLocks noGrp="1"/>
          </p:cNvSpPr>
          <p:nvPr>
            <p:ph type="subTitle"/>
          </p:nvPr>
        </p:nvSpPr>
        <p:spPr>
          <a:xfrm>
            <a:off x="504000" y="1326600"/>
            <a:ext cx="9050040" cy="3266640"/>
          </a:xfrm>
          <a:prstGeom prst="rect">
            <a:avLst/>
          </a:prstGeom>
          <a:noFill/>
          <a:ln w="0">
            <a:noFill/>
          </a:ln>
        </p:spPr>
        <p:txBody>
          <a:bodyPr lIns="0" rIns="0" tIns="0" bIns="0" anchor="ctr">
            <a:spAutoFit/>
          </a:bodyPr>
          <a:p>
            <a:pPr indent="0" algn="ctr">
              <a:buNone/>
            </a:pPr>
            <a:endParaRPr b="0" lang="en-US" sz="3200" strike="noStrike" u="none">
              <a:solidFill>
                <a:srgbClr val="000000"/>
              </a:solidFill>
              <a:effectLst/>
              <a:uFillTx/>
              <a:latin typeface="Arial"/>
            </a:endParaRPr>
          </a:p>
        </p:txBody>
      </p:sp>
      <p:sp>
        <p:nvSpPr>
          <p:cNvPr id="4" name="PlaceHolder 3"/>
          <p:cNvSpPr>
            <a:spLocks noGrp="1"/>
          </p:cNvSpPr>
          <p:nvPr>
            <p:ph type="ftr" idx="106"/>
          </p:nvPr>
        </p:nvSpPr>
        <p:spPr/>
        <p:txBody>
          <a:bodyPr/>
          <a:p>
            <a:r>
              <a:t>Footer</a:t>
            </a:r>
          </a:p>
        </p:txBody>
      </p:sp>
      <p:sp>
        <p:nvSpPr>
          <p:cNvPr id="5" name="PlaceHolder 4"/>
          <p:cNvSpPr>
            <a:spLocks noGrp="1"/>
          </p:cNvSpPr>
          <p:nvPr>
            <p:ph type="sldNum" idx="107"/>
          </p:nvPr>
        </p:nvSpPr>
        <p:spPr/>
        <p:txBody>
          <a:bodyPr/>
          <a:p>
            <a:fld id="{CC0B6BFC-200B-46D1-9659-2A4239208250}" type="slidenum">
              <a:t>&lt;#&gt;</a:t>
            </a:fld>
          </a:p>
        </p:txBody>
      </p:sp>
      <p:sp>
        <p:nvSpPr>
          <p:cNvPr id="6" name="PlaceHolder 5"/>
          <p:cNvSpPr>
            <a:spLocks noGrp="1"/>
          </p:cNvSpPr>
          <p:nvPr>
            <p:ph type="dt" idx="108"/>
          </p:nvPr>
        </p:nvSpPr>
        <p:spPr/>
        <p:txBody>
          <a:bodyPr/>
          <a:p>
            <a:r>
              <a:rPr lang="en-US"/>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35">
    <p:spTree>
      <p:nvGrpSpPr>
        <p:cNvPr id="1" name=""/>
        <p:cNvGrpSpPr/>
        <p:nvPr/>
      </p:nvGrpSpPr>
      <p:grpSpPr>
        <a:xfrm>
          <a:off x="0" y="0"/>
          <a:ext cx="0" cy="0"/>
          <a:chOff x="0" y="0"/>
          <a:chExt cx="0" cy="0"/>
        </a:xfrm>
      </p:grpSpPr>
      <p:sp>
        <p:nvSpPr>
          <p:cNvPr id="224" name="PlaceHolder 1"/>
          <p:cNvSpPr>
            <a:spLocks noGrp="1"/>
          </p:cNvSpPr>
          <p:nvPr>
            <p:ph type="title"/>
          </p:nvPr>
        </p:nvSpPr>
        <p:spPr>
          <a:xfrm>
            <a:off x="504000" y="380160"/>
            <a:ext cx="9049320" cy="62532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225" name="PlaceHolder 2"/>
          <p:cNvSpPr>
            <a:spLocks noGrp="1"/>
          </p:cNvSpPr>
          <p:nvPr>
            <p:ph type="subTitle"/>
          </p:nvPr>
        </p:nvSpPr>
        <p:spPr>
          <a:xfrm>
            <a:off x="504000" y="1326600"/>
            <a:ext cx="9050040" cy="3266640"/>
          </a:xfrm>
          <a:prstGeom prst="rect">
            <a:avLst/>
          </a:prstGeom>
          <a:noFill/>
          <a:ln w="0">
            <a:noFill/>
          </a:ln>
        </p:spPr>
        <p:txBody>
          <a:bodyPr lIns="0" rIns="0" tIns="0" bIns="0" anchor="ctr">
            <a:spAutoFit/>
          </a:bodyPr>
          <a:p>
            <a:pPr indent="0" algn="ctr">
              <a:buNone/>
            </a:pPr>
            <a:endParaRPr b="0" lang="en-US" sz="3200" strike="noStrike" u="none">
              <a:solidFill>
                <a:srgbClr val="000000"/>
              </a:solidFill>
              <a:effectLst/>
              <a:uFillTx/>
              <a:latin typeface="Arial"/>
            </a:endParaRPr>
          </a:p>
        </p:txBody>
      </p:sp>
      <p:sp>
        <p:nvSpPr>
          <p:cNvPr id="4" name="PlaceHolder 3"/>
          <p:cNvSpPr>
            <a:spLocks noGrp="1"/>
          </p:cNvSpPr>
          <p:nvPr>
            <p:ph type="ftr" idx="109"/>
          </p:nvPr>
        </p:nvSpPr>
        <p:spPr/>
        <p:txBody>
          <a:bodyPr/>
          <a:p>
            <a:r>
              <a:t>Footer</a:t>
            </a:r>
          </a:p>
        </p:txBody>
      </p:sp>
      <p:sp>
        <p:nvSpPr>
          <p:cNvPr id="5" name="PlaceHolder 4"/>
          <p:cNvSpPr>
            <a:spLocks noGrp="1"/>
          </p:cNvSpPr>
          <p:nvPr>
            <p:ph type="sldNum" idx="110"/>
          </p:nvPr>
        </p:nvSpPr>
        <p:spPr/>
        <p:txBody>
          <a:bodyPr/>
          <a:p>
            <a:fld id="{66BA37D3-4A65-43F9-BEB8-C19ADAA6143D}" type="slidenum">
              <a:t>&lt;#&gt;</a:t>
            </a:fld>
          </a:p>
        </p:txBody>
      </p:sp>
      <p:sp>
        <p:nvSpPr>
          <p:cNvPr id="6" name="PlaceHolder 5"/>
          <p:cNvSpPr>
            <a:spLocks noGrp="1"/>
          </p:cNvSpPr>
          <p:nvPr>
            <p:ph type="dt" idx="111"/>
          </p:nvPr>
        </p:nvSpPr>
        <p:spPr/>
        <p:txBody>
          <a:bodyPr/>
          <a:p>
            <a:r>
              <a:rPr lang="en-US"/>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36">
    <p:spTree>
      <p:nvGrpSpPr>
        <p:cNvPr id="1" name=""/>
        <p:cNvGrpSpPr/>
        <p:nvPr/>
      </p:nvGrpSpPr>
      <p:grpSpPr>
        <a:xfrm>
          <a:off x="0" y="0"/>
          <a:ext cx="0" cy="0"/>
          <a:chOff x="0" y="0"/>
          <a:chExt cx="0" cy="0"/>
        </a:xfrm>
      </p:grpSpPr>
      <p:sp>
        <p:nvSpPr>
          <p:cNvPr id="230" name="PlaceHolder 1"/>
          <p:cNvSpPr>
            <a:spLocks noGrp="1"/>
          </p:cNvSpPr>
          <p:nvPr>
            <p:ph type="title"/>
          </p:nvPr>
        </p:nvSpPr>
        <p:spPr>
          <a:xfrm>
            <a:off x="504000" y="380160"/>
            <a:ext cx="9049320" cy="62532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231" name="PlaceHolder 2"/>
          <p:cNvSpPr>
            <a:spLocks noGrp="1"/>
          </p:cNvSpPr>
          <p:nvPr>
            <p:ph type="subTitle"/>
          </p:nvPr>
        </p:nvSpPr>
        <p:spPr>
          <a:xfrm>
            <a:off x="504000" y="1326600"/>
            <a:ext cx="9050040" cy="3266640"/>
          </a:xfrm>
          <a:prstGeom prst="rect">
            <a:avLst/>
          </a:prstGeom>
          <a:noFill/>
          <a:ln w="0">
            <a:noFill/>
          </a:ln>
        </p:spPr>
        <p:txBody>
          <a:bodyPr lIns="0" rIns="0" tIns="0" bIns="0" anchor="ctr">
            <a:spAutoFit/>
          </a:bodyPr>
          <a:p>
            <a:pPr indent="0" algn="ctr">
              <a:buNone/>
            </a:pPr>
            <a:endParaRPr b="0" lang="en-US" sz="3200" strike="noStrike" u="none">
              <a:solidFill>
                <a:srgbClr val="000000"/>
              </a:solidFill>
              <a:effectLst/>
              <a:uFillTx/>
              <a:latin typeface="Arial"/>
            </a:endParaRPr>
          </a:p>
        </p:txBody>
      </p:sp>
      <p:sp>
        <p:nvSpPr>
          <p:cNvPr id="4" name="PlaceHolder 3"/>
          <p:cNvSpPr>
            <a:spLocks noGrp="1"/>
          </p:cNvSpPr>
          <p:nvPr>
            <p:ph type="ftr" idx="112"/>
          </p:nvPr>
        </p:nvSpPr>
        <p:spPr/>
        <p:txBody>
          <a:bodyPr/>
          <a:p>
            <a:r>
              <a:t>Footer</a:t>
            </a:r>
          </a:p>
        </p:txBody>
      </p:sp>
      <p:sp>
        <p:nvSpPr>
          <p:cNvPr id="5" name="PlaceHolder 4"/>
          <p:cNvSpPr>
            <a:spLocks noGrp="1"/>
          </p:cNvSpPr>
          <p:nvPr>
            <p:ph type="sldNum" idx="113"/>
          </p:nvPr>
        </p:nvSpPr>
        <p:spPr/>
        <p:txBody>
          <a:bodyPr/>
          <a:p>
            <a:fld id="{5DAD8E0D-3322-4DEC-90EE-6CB981DC1599}" type="slidenum">
              <a:t>&lt;#&gt;</a:t>
            </a:fld>
          </a:p>
        </p:txBody>
      </p:sp>
      <p:sp>
        <p:nvSpPr>
          <p:cNvPr id="6" name="PlaceHolder 5"/>
          <p:cNvSpPr>
            <a:spLocks noGrp="1"/>
          </p:cNvSpPr>
          <p:nvPr>
            <p:ph type="dt" idx="114"/>
          </p:nvPr>
        </p:nvSpPr>
        <p:spPr/>
        <p:txBody>
          <a:bodyPr/>
          <a:p>
            <a:r>
              <a:rPr lang="en-US"/>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8_">
    <p:spTree>
      <p:nvGrpSpPr>
        <p:cNvPr id="1" name=""/>
        <p:cNvGrpSpPr/>
        <p:nvPr/>
      </p:nvGrpSpPr>
      <p:grpSpPr>
        <a:xfrm>
          <a:off x="0" y="0"/>
          <a:ext cx="0" cy="0"/>
          <a:chOff x="0" y="0"/>
          <a:chExt cx="0" cy="0"/>
        </a:xfrm>
      </p:grpSpPr>
      <p:sp>
        <p:nvSpPr>
          <p:cNvPr id="236" name="PlaceHolder 1"/>
          <p:cNvSpPr>
            <a:spLocks noGrp="1"/>
          </p:cNvSpPr>
          <p:nvPr>
            <p:ph type="title"/>
          </p:nvPr>
        </p:nvSpPr>
        <p:spPr>
          <a:xfrm>
            <a:off x="504000" y="380160"/>
            <a:ext cx="9049320" cy="62532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237" name="PlaceHolder 2"/>
          <p:cNvSpPr>
            <a:spLocks noGrp="1"/>
          </p:cNvSpPr>
          <p:nvPr>
            <p:ph type="subTitle"/>
          </p:nvPr>
        </p:nvSpPr>
        <p:spPr>
          <a:xfrm>
            <a:off x="504000" y="1326600"/>
            <a:ext cx="9050040" cy="3266640"/>
          </a:xfrm>
          <a:prstGeom prst="rect">
            <a:avLst/>
          </a:prstGeom>
          <a:noFill/>
          <a:ln w="0">
            <a:noFill/>
          </a:ln>
        </p:spPr>
        <p:txBody>
          <a:bodyPr lIns="0" rIns="0" tIns="0" bIns="0" anchor="ctr">
            <a:spAutoFit/>
          </a:bodyPr>
          <a:p>
            <a:pPr indent="0" algn="ctr">
              <a:buNone/>
            </a:pPr>
            <a:endParaRPr b="0" lang="en-US" sz="3200" strike="noStrike" u="none">
              <a:solidFill>
                <a:srgbClr val="000000"/>
              </a:solidFill>
              <a:effectLst/>
              <a:uFillTx/>
              <a:latin typeface="Arial"/>
            </a:endParaRPr>
          </a:p>
        </p:txBody>
      </p:sp>
      <p:sp>
        <p:nvSpPr>
          <p:cNvPr id="4" name="PlaceHolder 3"/>
          <p:cNvSpPr>
            <a:spLocks noGrp="1"/>
          </p:cNvSpPr>
          <p:nvPr>
            <p:ph type="ftr" idx="115"/>
          </p:nvPr>
        </p:nvSpPr>
        <p:spPr/>
        <p:txBody>
          <a:bodyPr/>
          <a:p>
            <a:r>
              <a:t>Footer</a:t>
            </a:r>
          </a:p>
        </p:txBody>
      </p:sp>
      <p:sp>
        <p:nvSpPr>
          <p:cNvPr id="5" name="PlaceHolder 4"/>
          <p:cNvSpPr>
            <a:spLocks noGrp="1"/>
          </p:cNvSpPr>
          <p:nvPr>
            <p:ph type="sldNum" idx="116"/>
          </p:nvPr>
        </p:nvSpPr>
        <p:spPr/>
        <p:txBody>
          <a:bodyPr/>
          <a:p>
            <a:fld id="{3F445089-485E-445B-8B98-18EB6D8531F7}" type="slidenum">
              <a:t>&lt;#&gt;</a:t>
            </a:fld>
          </a:p>
        </p:txBody>
      </p:sp>
      <p:sp>
        <p:nvSpPr>
          <p:cNvPr id="6" name="PlaceHolder 5"/>
          <p:cNvSpPr>
            <a:spLocks noGrp="1"/>
          </p:cNvSpPr>
          <p:nvPr>
            <p:ph type="dt" idx="117"/>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24">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380160"/>
            <a:ext cx="9049320" cy="62532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27" name="PlaceHolder 2"/>
          <p:cNvSpPr>
            <a:spLocks noGrp="1"/>
          </p:cNvSpPr>
          <p:nvPr>
            <p:ph/>
          </p:nvPr>
        </p:nvSpPr>
        <p:spPr>
          <a:xfrm>
            <a:off x="504000" y="1326600"/>
            <a:ext cx="9050040" cy="326664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effectLst/>
              <a:uFillTx/>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A39B81D4-3657-4FC4-AACF-344FE3FFB7B8}" type="slidenum">
              <a:t>&lt;#&gt;</a:t>
            </a:fld>
          </a:p>
        </p:txBody>
      </p:sp>
      <p:sp>
        <p:nvSpPr>
          <p:cNvPr id="6" name="PlaceHolder 5"/>
          <p:cNvSpPr>
            <a:spLocks noGrp="1"/>
          </p:cNvSpPr>
          <p:nvPr>
            <p:ph type="dt" idx="12"/>
          </p:nvPr>
        </p:nvSpPr>
        <p:spPr/>
        <p:txBody>
          <a:bodyPr/>
          <a:p>
            <a:r>
              <a:rPr lang="en-US"/>
              <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37">
    <p:spTree>
      <p:nvGrpSpPr>
        <p:cNvPr id="1" name=""/>
        <p:cNvGrpSpPr/>
        <p:nvPr/>
      </p:nvGrpSpPr>
      <p:grpSpPr>
        <a:xfrm>
          <a:off x="0" y="0"/>
          <a:ext cx="0" cy="0"/>
          <a:chOff x="0" y="0"/>
          <a:chExt cx="0" cy="0"/>
        </a:xfrm>
      </p:grpSpPr>
      <p:sp>
        <p:nvSpPr>
          <p:cNvPr id="243" name="PlaceHolder 1"/>
          <p:cNvSpPr>
            <a:spLocks noGrp="1"/>
          </p:cNvSpPr>
          <p:nvPr>
            <p:ph type="title"/>
          </p:nvPr>
        </p:nvSpPr>
        <p:spPr>
          <a:xfrm>
            <a:off x="504000" y="380160"/>
            <a:ext cx="9049320" cy="62532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244" name="PlaceHolder 2"/>
          <p:cNvSpPr>
            <a:spLocks noGrp="1"/>
          </p:cNvSpPr>
          <p:nvPr>
            <p:ph type="subTitle"/>
          </p:nvPr>
        </p:nvSpPr>
        <p:spPr>
          <a:xfrm>
            <a:off x="504000" y="1326600"/>
            <a:ext cx="9050040" cy="3266640"/>
          </a:xfrm>
          <a:prstGeom prst="rect">
            <a:avLst/>
          </a:prstGeom>
          <a:noFill/>
          <a:ln w="0">
            <a:noFill/>
          </a:ln>
        </p:spPr>
        <p:txBody>
          <a:bodyPr lIns="0" rIns="0" tIns="0" bIns="0" anchor="ctr">
            <a:spAutoFit/>
          </a:bodyPr>
          <a:p>
            <a:pPr indent="0" algn="ctr">
              <a:buNone/>
            </a:pPr>
            <a:endParaRPr b="0" lang="en-US" sz="3200" strike="noStrike" u="none">
              <a:solidFill>
                <a:srgbClr val="000000"/>
              </a:solidFill>
              <a:effectLst/>
              <a:uFillTx/>
              <a:latin typeface="Arial"/>
            </a:endParaRPr>
          </a:p>
        </p:txBody>
      </p:sp>
      <p:sp>
        <p:nvSpPr>
          <p:cNvPr id="4" name="PlaceHolder 3"/>
          <p:cNvSpPr>
            <a:spLocks noGrp="1"/>
          </p:cNvSpPr>
          <p:nvPr>
            <p:ph type="ftr" idx="118"/>
          </p:nvPr>
        </p:nvSpPr>
        <p:spPr/>
        <p:txBody>
          <a:bodyPr/>
          <a:p>
            <a:r>
              <a:t>Footer</a:t>
            </a:r>
          </a:p>
        </p:txBody>
      </p:sp>
      <p:sp>
        <p:nvSpPr>
          <p:cNvPr id="5" name="PlaceHolder 4"/>
          <p:cNvSpPr>
            <a:spLocks noGrp="1"/>
          </p:cNvSpPr>
          <p:nvPr>
            <p:ph type="sldNum" idx="119"/>
          </p:nvPr>
        </p:nvSpPr>
        <p:spPr/>
        <p:txBody>
          <a:bodyPr/>
          <a:p>
            <a:fld id="{7A5F8131-F652-44E9-B06D-124BF3A7F12A}" type="slidenum">
              <a:t>&lt;#&gt;</a:t>
            </a:fld>
          </a:p>
        </p:txBody>
      </p:sp>
      <p:sp>
        <p:nvSpPr>
          <p:cNvPr id="6" name="PlaceHolder 5"/>
          <p:cNvSpPr>
            <a:spLocks noGrp="1"/>
          </p:cNvSpPr>
          <p:nvPr>
            <p:ph type="dt" idx="120"/>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19">
    <p:spTree>
      <p:nvGrpSpPr>
        <p:cNvPr id="1" name=""/>
        <p:cNvGrpSpPr/>
        <p:nvPr/>
      </p:nvGrpSpPr>
      <p:grpSpPr>
        <a:xfrm>
          <a:off x="0" y="0"/>
          <a:ext cx="0" cy="0"/>
          <a:chOff x="0" y="0"/>
          <a:chExt cx="0" cy="0"/>
        </a:xfrm>
      </p:grpSpPr>
      <p:sp>
        <p:nvSpPr>
          <p:cNvPr id="33" name="PlaceHolder 1"/>
          <p:cNvSpPr>
            <a:spLocks noGrp="1"/>
          </p:cNvSpPr>
          <p:nvPr>
            <p:ph type="title"/>
          </p:nvPr>
        </p:nvSpPr>
        <p:spPr>
          <a:xfrm>
            <a:off x="504000" y="380160"/>
            <a:ext cx="9049320" cy="62532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34" name="PlaceHolder 2"/>
          <p:cNvSpPr>
            <a:spLocks noGrp="1"/>
          </p:cNvSpPr>
          <p:nvPr>
            <p:ph/>
          </p:nvPr>
        </p:nvSpPr>
        <p:spPr>
          <a:xfrm>
            <a:off x="504000" y="1326600"/>
            <a:ext cx="9050040" cy="326664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effectLst/>
              <a:uFillTx/>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AE7940CC-DE0E-4733-8D2D-3FF03562B135}" type="slidenum">
              <a:t>&lt;#&gt;</a:t>
            </a:fld>
          </a:p>
        </p:txBody>
      </p:sp>
      <p:sp>
        <p:nvSpPr>
          <p:cNvPr id="6" name="PlaceHolder 5"/>
          <p:cNvSpPr>
            <a:spLocks noGrp="1"/>
          </p:cNvSpPr>
          <p:nvPr>
            <p:ph type="dt" idx="15"/>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26">
    <p:spTree>
      <p:nvGrpSpPr>
        <p:cNvPr id="1" name=""/>
        <p:cNvGrpSpPr/>
        <p:nvPr/>
      </p:nvGrpSpPr>
      <p:grpSpPr>
        <a:xfrm>
          <a:off x="0" y="0"/>
          <a:ext cx="0" cy="0"/>
          <a:chOff x="0" y="0"/>
          <a:chExt cx="0" cy="0"/>
        </a:xfrm>
      </p:grpSpPr>
      <p:sp>
        <p:nvSpPr>
          <p:cNvPr id="40" name="PlaceHolder 1"/>
          <p:cNvSpPr>
            <a:spLocks noGrp="1"/>
          </p:cNvSpPr>
          <p:nvPr>
            <p:ph type="title"/>
          </p:nvPr>
        </p:nvSpPr>
        <p:spPr>
          <a:xfrm>
            <a:off x="504000" y="380160"/>
            <a:ext cx="9049320" cy="62532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41" name="PlaceHolder 2"/>
          <p:cNvSpPr>
            <a:spLocks noGrp="1"/>
          </p:cNvSpPr>
          <p:nvPr>
            <p:ph/>
          </p:nvPr>
        </p:nvSpPr>
        <p:spPr>
          <a:xfrm>
            <a:off x="504000" y="1326600"/>
            <a:ext cx="9050040" cy="326664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effectLst/>
              <a:uFillTx/>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FE4F83C5-5349-4695-82A7-C107F156A685}" type="slidenum">
              <a:t>&lt;#&gt;</a:t>
            </a:fld>
          </a:p>
        </p:txBody>
      </p:sp>
      <p:sp>
        <p:nvSpPr>
          <p:cNvPr id="6" name="PlaceHolder 5"/>
          <p:cNvSpPr>
            <a:spLocks noGrp="1"/>
          </p:cNvSpPr>
          <p:nvPr>
            <p:ph type="dt" idx="18"/>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2">
    <p:spTree>
      <p:nvGrpSpPr>
        <p:cNvPr id="1" name=""/>
        <p:cNvGrpSpPr/>
        <p:nvPr/>
      </p:nvGrpSpPr>
      <p:grpSpPr>
        <a:xfrm>
          <a:off x="0" y="0"/>
          <a:ext cx="0" cy="0"/>
          <a:chOff x="0" y="0"/>
          <a:chExt cx="0" cy="0"/>
        </a:xfrm>
      </p:grpSpPr>
      <p:sp>
        <p:nvSpPr>
          <p:cNvPr id="47" name="PlaceHolder 1"/>
          <p:cNvSpPr>
            <a:spLocks noGrp="1"/>
          </p:cNvSpPr>
          <p:nvPr>
            <p:ph type="title"/>
          </p:nvPr>
        </p:nvSpPr>
        <p:spPr>
          <a:xfrm>
            <a:off x="504000" y="380160"/>
            <a:ext cx="9049320" cy="62532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48" name="PlaceHolder 2"/>
          <p:cNvSpPr>
            <a:spLocks noGrp="1"/>
          </p:cNvSpPr>
          <p:nvPr>
            <p:ph/>
          </p:nvPr>
        </p:nvSpPr>
        <p:spPr>
          <a:xfrm>
            <a:off x="504000" y="1326600"/>
            <a:ext cx="9050040" cy="326664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effectLst/>
              <a:uFillTx/>
              <a:latin typeface="Arial"/>
            </a:endParaRPr>
          </a:p>
        </p:txBody>
      </p:sp>
      <p:sp>
        <p:nvSpPr>
          <p:cNvPr id="4" name="PlaceHolder 3"/>
          <p:cNvSpPr>
            <a:spLocks noGrp="1"/>
          </p:cNvSpPr>
          <p:nvPr>
            <p:ph type="ftr" idx="19"/>
          </p:nvPr>
        </p:nvSpPr>
        <p:spPr/>
        <p:txBody>
          <a:bodyPr/>
          <a:p>
            <a:r>
              <a:t>Footer</a:t>
            </a:r>
          </a:p>
        </p:txBody>
      </p:sp>
      <p:sp>
        <p:nvSpPr>
          <p:cNvPr id="5" name="PlaceHolder 4"/>
          <p:cNvSpPr>
            <a:spLocks noGrp="1"/>
          </p:cNvSpPr>
          <p:nvPr>
            <p:ph type="sldNum" idx="20"/>
          </p:nvPr>
        </p:nvSpPr>
        <p:spPr/>
        <p:txBody>
          <a:bodyPr/>
          <a:p>
            <a:fld id="{835BADEF-FC3C-4B74-9332-471E6193CE3A}" type="slidenum">
              <a:t>&lt;#&gt;</a:t>
            </a:fld>
          </a:p>
        </p:txBody>
      </p:sp>
      <p:sp>
        <p:nvSpPr>
          <p:cNvPr id="6" name="PlaceHolder 5"/>
          <p:cNvSpPr>
            <a:spLocks noGrp="1"/>
          </p:cNvSpPr>
          <p:nvPr>
            <p:ph type="dt" idx="21"/>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14">
    <p:spTree>
      <p:nvGrpSpPr>
        <p:cNvPr id="1" name=""/>
        <p:cNvGrpSpPr/>
        <p:nvPr/>
      </p:nvGrpSpPr>
      <p:grpSpPr>
        <a:xfrm>
          <a:off x="0" y="0"/>
          <a:ext cx="0" cy="0"/>
          <a:chOff x="0" y="0"/>
          <a:chExt cx="0" cy="0"/>
        </a:xfrm>
      </p:grpSpPr>
      <p:sp>
        <p:nvSpPr>
          <p:cNvPr id="54" name="PlaceHolder 1"/>
          <p:cNvSpPr>
            <a:spLocks noGrp="1"/>
          </p:cNvSpPr>
          <p:nvPr>
            <p:ph type="title"/>
          </p:nvPr>
        </p:nvSpPr>
        <p:spPr>
          <a:xfrm>
            <a:off x="504000" y="380160"/>
            <a:ext cx="9049320" cy="62532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55" name="PlaceHolder 2"/>
          <p:cNvSpPr>
            <a:spLocks noGrp="1"/>
          </p:cNvSpPr>
          <p:nvPr>
            <p:ph/>
          </p:nvPr>
        </p:nvSpPr>
        <p:spPr>
          <a:xfrm>
            <a:off x="504000" y="1326600"/>
            <a:ext cx="9050040" cy="326664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effectLst/>
              <a:uFillTx/>
              <a:latin typeface="Arial"/>
            </a:endParaRPr>
          </a:p>
        </p:txBody>
      </p:sp>
      <p:sp>
        <p:nvSpPr>
          <p:cNvPr id="4" name="PlaceHolder 3"/>
          <p:cNvSpPr>
            <a:spLocks noGrp="1"/>
          </p:cNvSpPr>
          <p:nvPr>
            <p:ph type="ftr" idx="22"/>
          </p:nvPr>
        </p:nvSpPr>
        <p:spPr/>
        <p:txBody>
          <a:bodyPr/>
          <a:p>
            <a:r>
              <a:t>Footer</a:t>
            </a:r>
          </a:p>
        </p:txBody>
      </p:sp>
      <p:sp>
        <p:nvSpPr>
          <p:cNvPr id="5" name="PlaceHolder 4"/>
          <p:cNvSpPr>
            <a:spLocks noGrp="1"/>
          </p:cNvSpPr>
          <p:nvPr>
            <p:ph type="sldNum" idx="23"/>
          </p:nvPr>
        </p:nvSpPr>
        <p:spPr/>
        <p:txBody>
          <a:bodyPr/>
          <a:p>
            <a:fld id="{40953621-4544-4CA5-952D-93B9CA40BA51}" type="slidenum">
              <a:t>&lt;#&gt;</a:t>
            </a:fld>
          </a:p>
        </p:txBody>
      </p:sp>
      <p:sp>
        <p:nvSpPr>
          <p:cNvPr id="6" name="PlaceHolder 5"/>
          <p:cNvSpPr>
            <a:spLocks noGrp="1"/>
          </p:cNvSpPr>
          <p:nvPr>
            <p:ph type="dt" idx="24"/>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4">
    <p:spTree>
      <p:nvGrpSpPr>
        <p:cNvPr id="1" name=""/>
        <p:cNvGrpSpPr/>
        <p:nvPr/>
      </p:nvGrpSpPr>
      <p:grpSpPr>
        <a:xfrm>
          <a:off x="0" y="0"/>
          <a:ext cx="0" cy="0"/>
          <a:chOff x="0" y="0"/>
          <a:chExt cx="0" cy="0"/>
        </a:xfrm>
      </p:grpSpPr>
      <p:sp>
        <p:nvSpPr>
          <p:cNvPr id="61" name="PlaceHolder 1"/>
          <p:cNvSpPr>
            <a:spLocks noGrp="1"/>
          </p:cNvSpPr>
          <p:nvPr>
            <p:ph type="title"/>
          </p:nvPr>
        </p:nvSpPr>
        <p:spPr>
          <a:xfrm>
            <a:off x="504000" y="380160"/>
            <a:ext cx="9049320" cy="62532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62" name="PlaceHolder 2"/>
          <p:cNvSpPr>
            <a:spLocks noGrp="1"/>
          </p:cNvSpPr>
          <p:nvPr>
            <p:ph/>
          </p:nvPr>
        </p:nvSpPr>
        <p:spPr>
          <a:xfrm>
            <a:off x="504000" y="1326600"/>
            <a:ext cx="9050040" cy="326664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effectLst/>
              <a:uFillTx/>
              <a:latin typeface="Arial"/>
            </a:endParaRPr>
          </a:p>
        </p:txBody>
      </p:sp>
      <p:sp>
        <p:nvSpPr>
          <p:cNvPr id="4" name="PlaceHolder 3"/>
          <p:cNvSpPr>
            <a:spLocks noGrp="1"/>
          </p:cNvSpPr>
          <p:nvPr>
            <p:ph type="ftr" idx="25"/>
          </p:nvPr>
        </p:nvSpPr>
        <p:spPr/>
        <p:txBody>
          <a:bodyPr/>
          <a:p>
            <a:r>
              <a:t>Footer</a:t>
            </a:r>
          </a:p>
        </p:txBody>
      </p:sp>
      <p:sp>
        <p:nvSpPr>
          <p:cNvPr id="5" name="PlaceHolder 4"/>
          <p:cNvSpPr>
            <a:spLocks noGrp="1"/>
          </p:cNvSpPr>
          <p:nvPr>
            <p:ph type="sldNum" idx="26"/>
          </p:nvPr>
        </p:nvSpPr>
        <p:spPr/>
        <p:txBody>
          <a:bodyPr/>
          <a:p>
            <a:fld id="{57D2952F-159B-465C-A8D9-AA368D1E11F3}" type="slidenum">
              <a:t>&lt;#&gt;</a:t>
            </a:fld>
          </a:p>
        </p:txBody>
      </p:sp>
      <p:sp>
        <p:nvSpPr>
          <p:cNvPr id="6" name="PlaceHolder 5"/>
          <p:cNvSpPr>
            <a:spLocks noGrp="1"/>
          </p:cNvSpPr>
          <p:nvPr>
            <p:ph type="dt" idx="27"/>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21.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slideLayout" Target="../slideLayouts/slideLayout22.xml"/>
</Relationships>
</file>

<file path=ppt/slideMasters/_rels/slideMaster22.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slideLayout" Target="../slideLayouts/slideLayout23.xml"/>
</Relationships>
</file>

<file path=ppt/slideMasters/_rels/slideMaster23.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slideLayout" Target="../slideLayouts/slideLayout24.xml"/>
</Relationships>
</file>

<file path=ppt/slideMasters/_rels/slideMaster24.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slideLayout" Target="../slideLayouts/slideLayout25.xml"/>
</Relationships>
</file>

<file path=ppt/slideMasters/_rels/slideMaster25.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slideLayout" Target="../slideLayouts/slideLayout26.xml"/>
</Relationships>
</file>

<file path=ppt/slideMasters/_rels/slideMaster26.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slideLayout" Target="../slideLayouts/slideLayout27.xml"/>
</Relationships>
</file>

<file path=ppt/slideMasters/_rels/slideMaster27.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slideLayout" Target="../slideLayouts/slideLayout28.xml"/>
</Relationships>
</file>

<file path=ppt/slideMasters/_rels/slideMaster28.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slideLayout" Target="../slideLayouts/slideLayout29.xml"/>
</Relationships>
</file>

<file path=ppt/slideMasters/_rels/slideMaster29.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slideLayout" Target="../slideLayouts/slideLayout30.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30.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slideLayout" Target="../slideLayouts/slideLayout31.xml"/>
</Relationships>
</file>

<file path=ppt/slideMasters/_rels/slideMaster31.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slideLayout" Target="../slideLayouts/slideLayout32.xml"/>
</Relationships>
</file>

<file path=ppt/slideMasters/_rels/slideMaster32.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slideLayout" Target="../slideLayouts/slideLayout33.xml"/>
</Relationships>
</file>

<file path=ppt/slideMasters/_rels/slideMaster33.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slideLayout" Target="../slideLayouts/slideLayout34.xml"/>
</Relationships>
</file>

<file path=ppt/slideMasters/_rels/slideMaster34.xml.rels><?xml version="1.0" encoding="UTF-8"?>
<Relationships xmlns="http://schemas.openxmlformats.org/package/2006/relationships"><Relationship Id="rId1" Type="http://schemas.openxmlformats.org/officeDocument/2006/relationships/theme" Target="../theme/theme28.xml"/><Relationship Id="rId2" Type="http://schemas.openxmlformats.org/officeDocument/2006/relationships/slideLayout" Target="../slideLayouts/slideLayout35.xml"/>
</Relationships>
</file>

<file path=ppt/slideMasters/_rels/slideMaster35.xml.rels><?xml version="1.0" encoding="UTF-8"?>
<Relationships xmlns="http://schemas.openxmlformats.org/package/2006/relationships"><Relationship Id="rId1" Type="http://schemas.openxmlformats.org/officeDocument/2006/relationships/theme" Target="../theme/theme29.xml"/><Relationship Id="rId2" Type="http://schemas.openxmlformats.org/officeDocument/2006/relationships/slideLayout" Target="../slideLayouts/slideLayout36.xml"/>
</Relationships>
</file>

<file path=ppt/slideMasters/_rels/slideMaster36.xml.rels><?xml version="1.0" encoding="UTF-8"?>
<Relationships xmlns="http://schemas.openxmlformats.org/package/2006/relationships"><Relationship Id="rId1" Type="http://schemas.openxmlformats.org/officeDocument/2006/relationships/theme" Target="../theme/theme30.xml"/><Relationship Id="rId2" Type="http://schemas.openxmlformats.org/officeDocument/2006/relationships/slideLayout" Target="../slideLayouts/slideLayout37.xml"/>
</Relationships>
</file>

<file path=ppt/slideMasters/_rels/slideMaster37.xml.rels><?xml version="1.0" encoding="UTF-8"?>
<Relationships xmlns="http://schemas.openxmlformats.org/package/2006/relationships"><Relationship Id="rId1" Type="http://schemas.openxmlformats.org/officeDocument/2006/relationships/theme" Target="../theme/theme31.xml"/><Relationship Id="rId2" Type="http://schemas.openxmlformats.org/officeDocument/2006/relationships/slideLayout" Target="../slideLayouts/slideLayout38.xml"/>
</Relationships>
</file>

<file path=ppt/slideMasters/_rels/slideMaster38.xml.rels><?xml version="1.0" encoding="UTF-8"?>
<Relationships xmlns="http://schemas.openxmlformats.org/package/2006/relationships"><Relationship Id="rId1" Type="http://schemas.openxmlformats.org/officeDocument/2006/relationships/theme" Target="../theme/theme32.xml"/><Relationship Id="rId2" Type="http://schemas.openxmlformats.org/officeDocument/2006/relationships/slideLayout" Target="../slideLayouts/slideLayout39.xml"/>
</Relationships>
</file>

<file path=ppt/slideMasters/_rels/slideMaster39.xml.rels><?xml version="1.0" encoding="UTF-8"?>
<Relationships xmlns="http://schemas.openxmlformats.org/package/2006/relationships"><Relationship Id="rId1" Type="http://schemas.openxmlformats.org/officeDocument/2006/relationships/theme" Target="../theme/theme33.xml"/><Relationship Id="rId2" Type="http://schemas.openxmlformats.org/officeDocument/2006/relationships/slideLayout" Target="../slideLayouts/slideLayout40.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555120"/>
            <a:ext cx="9049320" cy="274680"/>
          </a:xfrm>
          <a:prstGeom prst="rect">
            <a:avLst/>
          </a:prstGeom>
          <a:noFill/>
          <a:ln w="0">
            <a:noFill/>
          </a:ln>
        </p:spPr>
        <p:txBody>
          <a:bodyPr lIns="0" rIns="0" tIns="0" bIns="0" anchor="ctr">
            <a:spAutoFit/>
          </a:bodyPr>
          <a:p>
            <a:pPr indent="0">
              <a:buNone/>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1" name="PlaceHolder 2"/>
          <p:cNvSpPr>
            <a:spLocks noGrp="1"/>
          </p:cNvSpPr>
          <p:nvPr>
            <p:ph type="body"/>
          </p:nvPr>
        </p:nvSpPr>
        <p:spPr>
          <a:xfrm>
            <a:off x="504000" y="1326600"/>
            <a:ext cx="9050040" cy="32666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effectLst/>
                <a:uFillTx/>
                <a:latin typeface="Arial"/>
              </a:rPr>
              <a:t>Second Outline Level</a:t>
            </a:r>
            <a:endParaRPr b="0" lang="en-US"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effectLst/>
                <a:uFillTx/>
                <a:latin typeface="Arial"/>
              </a:rPr>
              <a:t>Third Outline Level</a:t>
            </a:r>
            <a:endParaRPr b="0" lang="en-US"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effectLst/>
                <a:uFillTx/>
                <a:latin typeface="Arial"/>
              </a:rPr>
              <a:t>Fourth Outline Level</a:t>
            </a:r>
            <a:endParaRPr b="0" lang="en-US"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Fifth Outline Level</a:t>
            </a:r>
            <a:endParaRPr b="0" lang="en-US"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Sixth Outline Level</a:t>
            </a:r>
            <a:endParaRPr b="0" lang="en-US"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Seventh Outline Level</a:t>
            </a:r>
            <a:endParaRPr b="0" lang="en-US" sz="1800" strike="noStrike" u="none">
              <a:solidFill>
                <a:srgbClr val="000000"/>
              </a:solidFill>
              <a:effectLst/>
              <a:uFillTx/>
              <a:latin typeface="Arial"/>
            </a:endParaRPr>
          </a:p>
        </p:txBody>
      </p:sp>
      <p:sp>
        <p:nvSpPr>
          <p:cNvPr id="2" name="PlaceHolder 3"/>
          <p:cNvSpPr>
            <a:spLocks noGrp="1"/>
          </p:cNvSpPr>
          <p:nvPr>
            <p:ph type="ftr" idx="1"/>
          </p:nvPr>
        </p:nvSpPr>
        <p:spPr>
          <a:xfrm>
            <a:off x="3447360" y="5165280"/>
            <a:ext cx="3172680" cy="368280"/>
          </a:xfrm>
          <a:prstGeom prst="rect">
            <a:avLst/>
          </a:prstGeom>
          <a:noFill/>
          <a:ln w="0">
            <a:noFill/>
          </a:ln>
        </p:spPr>
        <p:txBody>
          <a:bodyPr lIns="0" rIns="0" tIns="0" bIns="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3" name="PlaceHolder 4"/>
          <p:cNvSpPr>
            <a:spLocks noGrp="1"/>
          </p:cNvSpPr>
          <p:nvPr>
            <p:ph type="sldNum" idx="2"/>
          </p:nvPr>
        </p:nvSpPr>
        <p:spPr>
          <a:xfrm>
            <a:off x="7227360" y="5165280"/>
            <a:ext cx="2325960" cy="368280"/>
          </a:xfrm>
          <a:prstGeom prst="rect">
            <a:avLst/>
          </a:prstGeom>
          <a:noFill/>
          <a:ln w="0">
            <a:noFill/>
          </a:ln>
        </p:spPr>
        <p:txBody>
          <a:bodyPr lIns="0" rIns="0" tIns="0" bIns="0" anchor="t">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C9FC6639-4F45-41AE-9CA8-EAE5B56B5E42}"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
        <p:nvSpPr>
          <p:cNvPr id="4" name="PlaceHolder 5"/>
          <p:cNvSpPr>
            <a:spLocks noGrp="1"/>
          </p:cNvSpPr>
          <p:nvPr>
            <p:ph type="dt" idx="3"/>
          </p:nvPr>
        </p:nvSpPr>
        <p:spPr>
          <a:xfrm>
            <a:off x="504000" y="5165280"/>
            <a:ext cx="2325960" cy="368280"/>
          </a:xfrm>
          <a:prstGeom prst="rect">
            <a:avLst/>
          </a:prstGeom>
          <a:noFill/>
          <a:ln w="0">
            <a:noFill/>
          </a:ln>
        </p:spPr>
        <p:txBody>
          <a:bodyPr lIns="0" rIns="0" tIns="0" bIns="0" anchor="t">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 name="PlaceHolder 1"/>
          <p:cNvSpPr>
            <a:spLocks noGrp="1"/>
          </p:cNvSpPr>
          <p:nvPr>
            <p:ph type="title"/>
          </p:nvPr>
        </p:nvSpPr>
        <p:spPr>
          <a:xfrm>
            <a:off x="504000" y="555120"/>
            <a:ext cx="9049320" cy="274680"/>
          </a:xfrm>
          <a:prstGeom prst="rect">
            <a:avLst/>
          </a:prstGeom>
          <a:noFill/>
          <a:ln w="0">
            <a:noFill/>
          </a:ln>
        </p:spPr>
        <p:txBody>
          <a:bodyPr lIns="0" rIns="0" tIns="0" bIns="0" anchor="ctr">
            <a:spAutoFit/>
          </a:bodyPr>
          <a:p>
            <a:pPr indent="0">
              <a:buNone/>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64" name="PlaceHolder 2"/>
          <p:cNvSpPr>
            <a:spLocks noGrp="1"/>
          </p:cNvSpPr>
          <p:nvPr>
            <p:ph type="body"/>
          </p:nvPr>
        </p:nvSpPr>
        <p:spPr>
          <a:xfrm>
            <a:off x="504000" y="1326600"/>
            <a:ext cx="9050040" cy="32666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effectLst/>
                <a:uFillTx/>
                <a:latin typeface="Arial"/>
              </a:rPr>
              <a:t>Second Outline Level</a:t>
            </a:r>
            <a:endParaRPr b="0" lang="en-US"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effectLst/>
                <a:uFillTx/>
                <a:latin typeface="Arial"/>
              </a:rPr>
              <a:t>Third Outline Level</a:t>
            </a:r>
            <a:endParaRPr b="0" lang="en-US"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effectLst/>
                <a:uFillTx/>
                <a:latin typeface="Arial"/>
              </a:rPr>
              <a:t>Fourth Outline Level</a:t>
            </a:r>
            <a:endParaRPr b="0" lang="en-US"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Fifth Outline Level</a:t>
            </a:r>
            <a:endParaRPr b="0" lang="en-US"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Sixth Outline Level</a:t>
            </a:r>
            <a:endParaRPr b="0" lang="en-US"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Seventh Outline Level</a:t>
            </a:r>
            <a:endParaRPr b="0" lang="en-US" sz="1800" strike="noStrike" u="none">
              <a:solidFill>
                <a:srgbClr val="000000"/>
              </a:solidFill>
              <a:effectLst/>
              <a:uFillTx/>
              <a:latin typeface="Arial"/>
            </a:endParaRPr>
          </a:p>
        </p:txBody>
      </p:sp>
      <p:sp>
        <p:nvSpPr>
          <p:cNvPr id="65" name="PlaceHolder 3"/>
          <p:cNvSpPr>
            <a:spLocks noGrp="1"/>
          </p:cNvSpPr>
          <p:nvPr>
            <p:ph type="ftr" idx="28"/>
          </p:nvPr>
        </p:nvSpPr>
        <p:spPr>
          <a:xfrm>
            <a:off x="3447360" y="5165280"/>
            <a:ext cx="3172680" cy="368280"/>
          </a:xfrm>
          <a:prstGeom prst="rect">
            <a:avLst/>
          </a:prstGeom>
          <a:noFill/>
          <a:ln w="0">
            <a:noFill/>
          </a:ln>
        </p:spPr>
        <p:txBody>
          <a:bodyPr lIns="0" rIns="0" tIns="0" bIns="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66" name="PlaceHolder 4"/>
          <p:cNvSpPr>
            <a:spLocks noGrp="1"/>
          </p:cNvSpPr>
          <p:nvPr>
            <p:ph type="sldNum" idx="29"/>
          </p:nvPr>
        </p:nvSpPr>
        <p:spPr>
          <a:xfrm>
            <a:off x="7227360" y="5165280"/>
            <a:ext cx="2325960" cy="368280"/>
          </a:xfrm>
          <a:prstGeom prst="rect">
            <a:avLst/>
          </a:prstGeom>
          <a:noFill/>
          <a:ln w="0">
            <a:noFill/>
          </a:ln>
        </p:spPr>
        <p:txBody>
          <a:bodyPr lIns="0" rIns="0" tIns="0" bIns="0" anchor="t">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08E8A574-8D97-4707-B5E6-E51A3BB360EC}"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
        <p:nvSpPr>
          <p:cNvPr id="67" name="PlaceHolder 5"/>
          <p:cNvSpPr>
            <a:spLocks noGrp="1"/>
          </p:cNvSpPr>
          <p:nvPr>
            <p:ph type="dt" idx="30"/>
          </p:nvPr>
        </p:nvSpPr>
        <p:spPr>
          <a:xfrm>
            <a:off x="504000" y="5165280"/>
            <a:ext cx="2325960" cy="368280"/>
          </a:xfrm>
          <a:prstGeom prst="rect">
            <a:avLst/>
          </a:prstGeom>
          <a:noFill/>
          <a:ln w="0">
            <a:noFill/>
          </a:ln>
        </p:spPr>
        <p:txBody>
          <a:bodyPr lIns="0" rIns="0" tIns="0" bIns="0" anchor="t">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 name="PlaceHolder 1"/>
          <p:cNvSpPr>
            <a:spLocks noGrp="1"/>
          </p:cNvSpPr>
          <p:nvPr>
            <p:ph type="title"/>
          </p:nvPr>
        </p:nvSpPr>
        <p:spPr>
          <a:xfrm>
            <a:off x="504000" y="555120"/>
            <a:ext cx="9049320" cy="274680"/>
          </a:xfrm>
          <a:prstGeom prst="rect">
            <a:avLst/>
          </a:prstGeom>
          <a:noFill/>
          <a:ln w="0">
            <a:noFill/>
          </a:ln>
        </p:spPr>
        <p:txBody>
          <a:bodyPr lIns="0" rIns="0" tIns="0" bIns="0" anchor="ctr">
            <a:spAutoFit/>
          </a:bodyPr>
          <a:p>
            <a:pPr indent="0">
              <a:buNone/>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71" name="PlaceHolder 2"/>
          <p:cNvSpPr>
            <a:spLocks noGrp="1"/>
          </p:cNvSpPr>
          <p:nvPr>
            <p:ph type="body"/>
          </p:nvPr>
        </p:nvSpPr>
        <p:spPr>
          <a:xfrm>
            <a:off x="504000" y="1326600"/>
            <a:ext cx="9050040" cy="32666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effectLst/>
                <a:uFillTx/>
                <a:latin typeface="Arial"/>
              </a:rPr>
              <a:t>Second Outline Level</a:t>
            </a:r>
            <a:endParaRPr b="0" lang="en-US"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effectLst/>
                <a:uFillTx/>
                <a:latin typeface="Arial"/>
              </a:rPr>
              <a:t>Third Outline Level</a:t>
            </a:r>
            <a:endParaRPr b="0" lang="en-US"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effectLst/>
                <a:uFillTx/>
                <a:latin typeface="Arial"/>
              </a:rPr>
              <a:t>Fourth Outline Level</a:t>
            </a:r>
            <a:endParaRPr b="0" lang="en-US"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Fifth Outline Level</a:t>
            </a:r>
            <a:endParaRPr b="0" lang="en-US"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Sixth Outline Level</a:t>
            </a:r>
            <a:endParaRPr b="0" lang="en-US"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Seventh Outline Level</a:t>
            </a:r>
            <a:endParaRPr b="0" lang="en-US" sz="1800" strike="noStrike" u="none">
              <a:solidFill>
                <a:srgbClr val="000000"/>
              </a:solidFill>
              <a:effectLst/>
              <a:uFillTx/>
              <a:latin typeface="Arial"/>
            </a:endParaRPr>
          </a:p>
        </p:txBody>
      </p:sp>
      <p:sp>
        <p:nvSpPr>
          <p:cNvPr id="72" name="PlaceHolder 3"/>
          <p:cNvSpPr>
            <a:spLocks noGrp="1"/>
          </p:cNvSpPr>
          <p:nvPr>
            <p:ph type="ftr" idx="31"/>
          </p:nvPr>
        </p:nvSpPr>
        <p:spPr>
          <a:xfrm>
            <a:off x="3447360" y="5165280"/>
            <a:ext cx="3172680" cy="368280"/>
          </a:xfrm>
          <a:prstGeom prst="rect">
            <a:avLst/>
          </a:prstGeom>
          <a:noFill/>
          <a:ln w="0">
            <a:noFill/>
          </a:ln>
        </p:spPr>
        <p:txBody>
          <a:bodyPr lIns="0" rIns="0" tIns="0" bIns="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73" name="PlaceHolder 4"/>
          <p:cNvSpPr>
            <a:spLocks noGrp="1"/>
          </p:cNvSpPr>
          <p:nvPr>
            <p:ph type="sldNum" idx="32"/>
          </p:nvPr>
        </p:nvSpPr>
        <p:spPr>
          <a:xfrm>
            <a:off x="7227360" y="5165280"/>
            <a:ext cx="2325960" cy="368280"/>
          </a:xfrm>
          <a:prstGeom prst="rect">
            <a:avLst/>
          </a:prstGeom>
          <a:noFill/>
          <a:ln w="0">
            <a:noFill/>
          </a:ln>
        </p:spPr>
        <p:txBody>
          <a:bodyPr lIns="0" rIns="0" tIns="0" bIns="0" anchor="t">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98E7A44F-6115-4283-B5B3-63B59D847BAC}"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
        <p:nvSpPr>
          <p:cNvPr id="74" name="PlaceHolder 5"/>
          <p:cNvSpPr>
            <a:spLocks noGrp="1"/>
          </p:cNvSpPr>
          <p:nvPr>
            <p:ph type="dt" idx="33"/>
          </p:nvPr>
        </p:nvSpPr>
        <p:spPr>
          <a:xfrm>
            <a:off x="504000" y="5165280"/>
            <a:ext cx="2325960" cy="368280"/>
          </a:xfrm>
          <a:prstGeom prst="rect">
            <a:avLst/>
          </a:prstGeom>
          <a:noFill/>
          <a:ln w="0">
            <a:noFill/>
          </a:ln>
        </p:spPr>
        <p:txBody>
          <a:bodyPr lIns="0" rIns="0" tIns="0" bIns="0" anchor="t">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69" r:id="rId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 name="PlaceHolder 1"/>
          <p:cNvSpPr>
            <a:spLocks noGrp="1"/>
          </p:cNvSpPr>
          <p:nvPr>
            <p:ph type="title"/>
          </p:nvPr>
        </p:nvSpPr>
        <p:spPr>
          <a:xfrm>
            <a:off x="504000" y="555120"/>
            <a:ext cx="9049320" cy="274680"/>
          </a:xfrm>
          <a:prstGeom prst="rect">
            <a:avLst/>
          </a:prstGeom>
          <a:noFill/>
          <a:ln w="0">
            <a:noFill/>
          </a:ln>
        </p:spPr>
        <p:txBody>
          <a:bodyPr lIns="0" rIns="0" tIns="0" bIns="0" anchor="ctr">
            <a:spAutoFit/>
          </a:bodyPr>
          <a:p>
            <a:pPr indent="0">
              <a:buNone/>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78" name="PlaceHolder 2"/>
          <p:cNvSpPr>
            <a:spLocks noGrp="1"/>
          </p:cNvSpPr>
          <p:nvPr>
            <p:ph type="body"/>
          </p:nvPr>
        </p:nvSpPr>
        <p:spPr>
          <a:xfrm>
            <a:off x="504000" y="1326600"/>
            <a:ext cx="9050040" cy="32666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effectLst/>
                <a:uFillTx/>
                <a:latin typeface="Arial"/>
              </a:rPr>
              <a:t>Second Outline Level</a:t>
            </a:r>
            <a:endParaRPr b="0" lang="en-US"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effectLst/>
                <a:uFillTx/>
                <a:latin typeface="Arial"/>
              </a:rPr>
              <a:t>Third Outline Level</a:t>
            </a:r>
            <a:endParaRPr b="0" lang="en-US"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effectLst/>
                <a:uFillTx/>
                <a:latin typeface="Arial"/>
              </a:rPr>
              <a:t>Fourth Outline Level</a:t>
            </a:r>
            <a:endParaRPr b="0" lang="en-US"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Fifth Outline Level</a:t>
            </a:r>
            <a:endParaRPr b="0" lang="en-US"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Sixth Outline Level</a:t>
            </a:r>
            <a:endParaRPr b="0" lang="en-US"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Seventh Outline Level</a:t>
            </a:r>
            <a:endParaRPr b="0" lang="en-US" sz="1800" strike="noStrike" u="none">
              <a:solidFill>
                <a:srgbClr val="000000"/>
              </a:solidFill>
              <a:effectLst/>
              <a:uFillTx/>
              <a:latin typeface="Arial"/>
            </a:endParaRPr>
          </a:p>
        </p:txBody>
      </p:sp>
      <p:sp>
        <p:nvSpPr>
          <p:cNvPr id="79" name="PlaceHolder 3"/>
          <p:cNvSpPr>
            <a:spLocks noGrp="1"/>
          </p:cNvSpPr>
          <p:nvPr>
            <p:ph type="ftr" idx="34"/>
          </p:nvPr>
        </p:nvSpPr>
        <p:spPr>
          <a:xfrm>
            <a:off x="3447360" y="5165280"/>
            <a:ext cx="3172680" cy="368280"/>
          </a:xfrm>
          <a:prstGeom prst="rect">
            <a:avLst/>
          </a:prstGeom>
          <a:noFill/>
          <a:ln w="0">
            <a:noFill/>
          </a:ln>
        </p:spPr>
        <p:txBody>
          <a:bodyPr lIns="0" rIns="0" tIns="0" bIns="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80" name="PlaceHolder 4"/>
          <p:cNvSpPr>
            <a:spLocks noGrp="1"/>
          </p:cNvSpPr>
          <p:nvPr>
            <p:ph type="sldNum" idx="35"/>
          </p:nvPr>
        </p:nvSpPr>
        <p:spPr>
          <a:xfrm>
            <a:off x="7227360" y="5165280"/>
            <a:ext cx="2325960" cy="368280"/>
          </a:xfrm>
          <a:prstGeom prst="rect">
            <a:avLst/>
          </a:prstGeom>
          <a:noFill/>
          <a:ln w="0">
            <a:noFill/>
          </a:ln>
        </p:spPr>
        <p:txBody>
          <a:bodyPr lIns="0" rIns="0" tIns="0" bIns="0" anchor="t">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E74DB3C2-E38B-455D-A58C-736ECF1C8DC4}"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
        <p:nvSpPr>
          <p:cNvPr id="81" name="PlaceHolder 5"/>
          <p:cNvSpPr>
            <a:spLocks noGrp="1"/>
          </p:cNvSpPr>
          <p:nvPr>
            <p:ph type="dt" idx="36"/>
          </p:nvPr>
        </p:nvSpPr>
        <p:spPr>
          <a:xfrm>
            <a:off x="504000" y="5165280"/>
            <a:ext cx="2325960" cy="368280"/>
          </a:xfrm>
          <a:prstGeom prst="rect">
            <a:avLst/>
          </a:prstGeom>
          <a:noFill/>
          <a:ln w="0">
            <a:noFill/>
          </a:ln>
        </p:spPr>
        <p:txBody>
          <a:bodyPr lIns="0" rIns="0" tIns="0" bIns="0" anchor="t">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71" r:id="rId2"/>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PlaceHolder 1"/>
          <p:cNvSpPr>
            <a:spLocks noGrp="1"/>
          </p:cNvSpPr>
          <p:nvPr>
            <p:ph type="title"/>
          </p:nvPr>
        </p:nvSpPr>
        <p:spPr>
          <a:xfrm>
            <a:off x="504000" y="555120"/>
            <a:ext cx="9049320" cy="274680"/>
          </a:xfrm>
          <a:prstGeom prst="rect">
            <a:avLst/>
          </a:prstGeom>
          <a:noFill/>
          <a:ln w="0">
            <a:noFill/>
          </a:ln>
        </p:spPr>
        <p:txBody>
          <a:bodyPr lIns="0" rIns="0" tIns="0" bIns="0" anchor="ctr">
            <a:spAutoFit/>
          </a:bodyPr>
          <a:p>
            <a:pPr indent="0">
              <a:buNone/>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85" name="PlaceHolder 2"/>
          <p:cNvSpPr>
            <a:spLocks noGrp="1"/>
          </p:cNvSpPr>
          <p:nvPr>
            <p:ph type="body"/>
          </p:nvPr>
        </p:nvSpPr>
        <p:spPr>
          <a:xfrm>
            <a:off x="504000" y="1326600"/>
            <a:ext cx="9050040" cy="32666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effectLst/>
                <a:uFillTx/>
                <a:latin typeface="Arial"/>
              </a:rPr>
              <a:t>Second Outline Level</a:t>
            </a:r>
            <a:endParaRPr b="0" lang="en-US"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effectLst/>
                <a:uFillTx/>
                <a:latin typeface="Arial"/>
              </a:rPr>
              <a:t>Third Outline Level</a:t>
            </a:r>
            <a:endParaRPr b="0" lang="en-US"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effectLst/>
                <a:uFillTx/>
                <a:latin typeface="Arial"/>
              </a:rPr>
              <a:t>Fourth Outline Level</a:t>
            </a:r>
            <a:endParaRPr b="0" lang="en-US"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Fifth Outline Level</a:t>
            </a:r>
            <a:endParaRPr b="0" lang="en-US"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Sixth Outline Level</a:t>
            </a:r>
            <a:endParaRPr b="0" lang="en-US"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Seventh Outline Level</a:t>
            </a:r>
            <a:endParaRPr b="0" lang="en-US" sz="1800" strike="noStrike" u="none">
              <a:solidFill>
                <a:srgbClr val="000000"/>
              </a:solidFill>
              <a:effectLst/>
              <a:uFillTx/>
              <a:latin typeface="Arial"/>
            </a:endParaRPr>
          </a:p>
        </p:txBody>
      </p:sp>
      <p:sp>
        <p:nvSpPr>
          <p:cNvPr id="86" name="PlaceHolder 3"/>
          <p:cNvSpPr>
            <a:spLocks noGrp="1"/>
          </p:cNvSpPr>
          <p:nvPr>
            <p:ph type="ftr" idx="37"/>
          </p:nvPr>
        </p:nvSpPr>
        <p:spPr>
          <a:xfrm>
            <a:off x="3447360" y="5165280"/>
            <a:ext cx="3172680" cy="368280"/>
          </a:xfrm>
          <a:prstGeom prst="rect">
            <a:avLst/>
          </a:prstGeom>
          <a:noFill/>
          <a:ln w="0">
            <a:noFill/>
          </a:ln>
        </p:spPr>
        <p:txBody>
          <a:bodyPr lIns="0" rIns="0" tIns="0" bIns="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87" name="PlaceHolder 4"/>
          <p:cNvSpPr>
            <a:spLocks noGrp="1"/>
          </p:cNvSpPr>
          <p:nvPr>
            <p:ph type="sldNum" idx="38"/>
          </p:nvPr>
        </p:nvSpPr>
        <p:spPr>
          <a:xfrm>
            <a:off x="7227360" y="5165280"/>
            <a:ext cx="2325960" cy="368280"/>
          </a:xfrm>
          <a:prstGeom prst="rect">
            <a:avLst/>
          </a:prstGeom>
          <a:noFill/>
          <a:ln w="0">
            <a:noFill/>
          </a:ln>
        </p:spPr>
        <p:txBody>
          <a:bodyPr lIns="0" rIns="0" tIns="0" bIns="0" anchor="t">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8287196E-2E1B-4C20-8A08-73791444FCA8}"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
        <p:nvSpPr>
          <p:cNvPr id="88" name="PlaceHolder 5"/>
          <p:cNvSpPr>
            <a:spLocks noGrp="1"/>
          </p:cNvSpPr>
          <p:nvPr>
            <p:ph type="dt" idx="39"/>
          </p:nvPr>
        </p:nvSpPr>
        <p:spPr>
          <a:xfrm>
            <a:off x="504000" y="5165280"/>
            <a:ext cx="2325960" cy="368280"/>
          </a:xfrm>
          <a:prstGeom prst="rect">
            <a:avLst/>
          </a:prstGeom>
          <a:noFill/>
          <a:ln w="0">
            <a:noFill/>
          </a:ln>
        </p:spPr>
        <p:txBody>
          <a:bodyPr lIns="0" rIns="0" tIns="0" bIns="0" anchor="t">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73" r:id="rId2"/>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555120"/>
            <a:ext cx="9049320" cy="274680"/>
          </a:xfrm>
          <a:prstGeom prst="rect">
            <a:avLst/>
          </a:prstGeom>
          <a:noFill/>
          <a:ln w="0">
            <a:noFill/>
          </a:ln>
        </p:spPr>
        <p:txBody>
          <a:bodyPr lIns="0" rIns="0" tIns="0" bIns="0" anchor="ctr">
            <a:spAutoFit/>
          </a:bodyPr>
          <a:p>
            <a:pPr indent="0">
              <a:buNone/>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8" name="PlaceHolder 2"/>
          <p:cNvSpPr>
            <a:spLocks noGrp="1"/>
          </p:cNvSpPr>
          <p:nvPr>
            <p:ph type="body"/>
          </p:nvPr>
        </p:nvSpPr>
        <p:spPr>
          <a:xfrm>
            <a:off x="504000" y="1326600"/>
            <a:ext cx="9050040" cy="32666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effectLst/>
                <a:uFillTx/>
                <a:latin typeface="Arial"/>
              </a:rPr>
              <a:t>Second Outline Level</a:t>
            </a:r>
            <a:endParaRPr b="0" lang="en-US"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effectLst/>
                <a:uFillTx/>
                <a:latin typeface="Arial"/>
              </a:rPr>
              <a:t>Third Outline Level</a:t>
            </a:r>
            <a:endParaRPr b="0" lang="en-US"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effectLst/>
                <a:uFillTx/>
                <a:latin typeface="Arial"/>
              </a:rPr>
              <a:t>Fourth Outline Level</a:t>
            </a:r>
            <a:endParaRPr b="0" lang="en-US"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Fifth Outline Level</a:t>
            </a:r>
            <a:endParaRPr b="0" lang="en-US"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Sixth Outline Level</a:t>
            </a:r>
            <a:endParaRPr b="0" lang="en-US"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Seventh Outline Level</a:t>
            </a:r>
            <a:endParaRPr b="0" lang="en-US" sz="1800" strike="noStrike" u="none">
              <a:solidFill>
                <a:srgbClr val="000000"/>
              </a:solidFill>
              <a:effectLst/>
              <a:uFillTx/>
              <a:latin typeface="Arial"/>
            </a:endParaRPr>
          </a:p>
        </p:txBody>
      </p:sp>
      <p:sp>
        <p:nvSpPr>
          <p:cNvPr id="9" name="PlaceHolder 3"/>
          <p:cNvSpPr>
            <a:spLocks noGrp="1"/>
          </p:cNvSpPr>
          <p:nvPr>
            <p:ph type="ftr" idx="4"/>
          </p:nvPr>
        </p:nvSpPr>
        <p:spPr>
          <a:xfrm>
            <a:off x="3447360" y="5165280"/>
            <a:ext cx="3172680" cy="368280"/>
          </a:xfrm>
          <a:prstGeom prst="rect">
            <a:avLst/>
          </a:prstGeom>
          <a:noFill/>
          <a:ln w="0">
            <a:noFill/>
          </a:ln>
        </p:spPr>
        <p:txBody>
          <a:bodyPr lIns="0" rIns="0" tIns="0" bIns="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0" name="PlaceHolder 4"/>
          <p:cNvSpPr>
            <a:spLocks noGrp="1"/>
          </p:cNvSpPr>
          <p:nvPr>
            <p:ph type="sldNum" idx="5"/>
          </p:nvPr>
        </p:nvSpPr>
        <p:spPr>
          <a:xfrm>
            <a:off x="7227360" y="5165280"/>
            <a:ext cx="2325960" cy="368280"/>
          </a:xfrm>
          <a:prstGeom prst="rect">
            <a:avLst/>
          </a:prstGeom>
          <a:noFill/>
          <a:ln w="0">
            <a:noFill/>
          </a:ln>
        </p:spPr>
        <p:txBody>
          <a:bodyPr lIns="0" rIns="0" tIns="0" bIns="0" anchor="t">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705A5B38-1706-4F26-9368-8F05EBB1B688}"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
        <p:nvSpPr>
          <p:cNvPr id="11" name="PlaceHolder 5"/>
          <p:cNvSpPr>
            <a:spLocks noGrp="1"/>
          </p:cNvSpPr>
          <p:nvPr>
            <p:ph type="dt" idx="6"/>
          </p:nvPr>
        </p:nvSpPr>
        <p:spPr>
          <a:xfrm>
            <a:off x="504000" y="5165280"/>
            <a:ext cx="2325960" cy="368280"/>
          </a:xfrm>
          <a:prstGeom prst="rect">
            <a:avLst/>
          </a:prstGeom>
          <a:noFill/>
          <a:ln w="0">
            <a:noFill/>
          </a:ln>
        </p:spPr>
        <p:txBody>
          <a:bodyPr lIns="0" rIns="0" tIns="0" bIns="0" anchor="t">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51" r:id="rId2"/>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PlaceHolder 1"/>
          <p:cNvSpPr>
            <a:spLocks noGrp="1"/>
          </p:cNvSpPr>
          <p:nvPr>
            <p:ph type="title"/>
          </p:nvPr>
        </p:nvSpPr>
        <p:spPr>
          <a:xfrm>
            <a:off x="504000" y="555120"/>
            <a:ext cx="9049320" cy="274680"/>
          </a:xfrm>
          <a:prstGeom prst="rect">
            <a:avLst/>
          </a:prstGeom>
          <a:noFill/>
          <a:ln w="0">
            <a:noFill/>
          </a:ln>
        </p:spPr>
        <p:txBody>
          <a:bodyPr lIns="0" rIns="0" tIns="0" bIns="0" anchor="ctr">
            <a:spAutoFit/>
          </a:bodyPr>
          <a:p>
            <a:pPr indent="0">
              <a:buNone/>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131" name="PlaceHolder 2"/>
          <p:cNvSpPr>
            <a:spLocks noGrp="1"/>
          </p:cNvSpPr>
          <p:nvPr>
            <p:ph type="ftr" idx="64"/>
          </p:nvPr>
        </p:nvSpPr>
        <p:spPr>
          <a:xfrm>
            <a:off x="3447360" y="5165280"/>
            <a:ext cx="3172680" cy="368280"/>
          </a:xfrm>
          <a:prstGeom prst="rect">
            <a:avLst/>
          </a:prstGeom>
          <a:noFill/>
          <a:ln w="0">
            <a:noFill/>
          </a:ln>
        </p:spPr>
        <p:txBody>
          <a:bodyPr lIns="0" rIns="0" tIns="0" bIns="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32" name="PlaceHolder 3"/>
          <p:cNvSpPr>
            <a:spLocks noGrp="1"/>
          </p:cNvSpPr>
          <p:nvPr>
            <p:ph type="sldNum" idx="65"/>
          </p:nvPr>
        </p:nvSpPr>
        <p:spPr>
          <a:xfrm>
            <a:off x="7227360" y="5165280"/>
            <a:ext cx="2325960" cy="368280"/>
          </a:xfrm>
          <a:prstGeom prst="rect">
            <a:avLst/>
          </a:prstGeom>
          <a:noFill/>
          <a:ln w="0">
            <a:noFill/>
          </a:ln>
        </p:spPr>
        <p:txBody>
          <a:bodyPr lIns="0" rIns="0" tIns="0" bIns="0" anchor="t">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9F76FC5D-EFB5-45E1-B003-017F7FBD798C}"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
        <p:nvSpPr>
          <p:cNvPr id="133" name="PlaceHolder 4"/>
          <p:cNvSpPr>
            <a:spLocks noGrp="1"/>
          </p:cNvSpPr>
          <p:nvPr>
            <p:ph type="dt" idx="66"/>
          </p:nvPr>
        </p:nvSpPr>
        <p:spPr>
          <a:xfrm>
            <a:off x="504000" y="5165280"/>
            <a:ext cx="2325960" cy="368280"/>
          </a:xfrm>
          <a:prstGeom prst="rect">
            <a:avLst/>
          </a:prstGeom>
          <a:noFill/>
          <a:ln w="0">
            <a:noFill/>
          </a:ln>
        </p:spPr>
        <p:txBody>
          <a:bodyPr lIns="0" rIns="0" tIns="0" bIns="0" anchor="t">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84" r:id="rId2"/>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PlaceHolder 1"/>
          <p:cNvSpPr>
            <a:spLocks noGrp="1"/>
          </p:cNvSpPr>
          <p:nvPr>
            <p:ph type="title"/>
          </p:nvPr>
        </p:nvSpPr>
        <p:spPr>
          <a:xfrm>
            <a:off x="504000" y="555120"/>
            <a:ext cx="9049320" cy="274680"/>
          </a:xfrm>
          <a:prstGeom prst="rect">
            <a:avLst/>
          </a:prstGeom>
          <a:noFill/>
          <a:ln w="0">
            <a:noFill/>
          </a:ln>
        </p:spPr>
        <p:txBody>
          <a:bodyPr lIns="0" rIns="0" tIns="0" bIns="0" anchor="ctr">
            <a:spAutoFit/>
          </a:bodyPr>
          <a:p>
            <a:pPr indent="0">
              <a:buNone/>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137" name="PlaceHolder 2"/>
          <p:cNvSpPr>
            <a:spLocks noGrp="1"/>
          </p:cNvSpPr>
          <p:nvPr>
            <p:ph type="ftr" idx="67"/>
          </p:nvPr>
        </p:nvSpPr>
        <p:spPr>
          <a:xfrm>
            <a:off x="3447360" y="5165280"/>
            <a:ext cx="3172680" cy="368280"/>
          </a:xfrm>
          <a:prstGeom prst="rect">
            <a:avLst/>
          </a:prstGeom>
          <a:noFill/>
          <a:ln w="0">
            <a:noFill/>
          </a:ln>
        </p:spPr>
        <p:txBody>
          <a:bodyPr lIns="0" rIns="0" tIns="0" bIns="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138" name="PlaceHolder 3"/>
          <p:cNvSpPr>
            <a:spLocks noGrp="1"/>
          </p:cNvSpPr>
          <p:nvPr>
            <p:ph type="sldNum" idx="68"/>
          </p:nvPr>
        </p:nvSpPr>
        <p:spPr>
          <a:xfrm>
            <a:off x="7227360" y="5165280"/>
            <a:ext cx="2325960" cy="368280"/>
          </a:xfrm>
          <a:prstGeom prst="rect">
            <a:avLst/>
          </a:prstGeom>
          <a:noFill/>
          <a:ln w="0">
            <a:noFill/>
          </a:ln>
        </p:spPr>
        <p:txBody>
          <a:bodyPr lIns="0" rIns="0" tIns="0" bIns="0" anchor="t">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C3C035DC-6908-42DA-A90E-0A29A654A3C5}" type="slidenum">
              <a:rPr b="0" lang="en-US" sz="1400" strike="noStrike" u="none">
                <a:solidFill>
                  <a:srgbClr val="000000"/>
                </a:solidFill>
                <a:effectLst/>
                <a:uFillTx/>
                <a:latin typeface="Times New Roman"/>
              </a:rPr>
              <a:t>1</a:t>
            </a:fld>
            <a:endParaRPr b="0" lang="en-US" sz="1400" strike="noStrike" u="none">
              <a:solidFill>
                <a:srgbClr val="000000"/>
              </a:solidFill>
              <a:effectLst/>
              <a:uFillTx/>
              <a:latin typeface="Times New Roman"/>
            </a:endParaRPr>
          </a:p>
        </p:txBody>
      </p:sp>
      <p:sp>
        <p:nvSpPr>
          <p:cNvPr id="139" name="PlaceHolder 4"/>
          <p:cNvSpPr>
            <a:spLocks noGrp="1"/>
          </p:cNvSpPr>
          <p:nvPr>
            <p:ph type="dt" idx="69"/>
          </p:nvPr>
        </p:nvSpPr>
        <p:spPr>
          <a:xfrm>
            <a:off x="504000" y="5165280"/>
            <a:ext cx="2325960" cy="368280"/>
          </a:xfrm>
          <a:prstGeom prst="rect">
            <a:avLst/>
          </a:prstGeom>
          <a:noFill/>
          <a:ln w="0">
            <a:noFill/>
          </a:ln>
        </p:spPr>
        <p:txBody>
          <a:bodyPr lIns="0" rIns="0" tIns="0" bIns="0" anchor="t">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86" r:id="rId2"/>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PlaceHolder 1"/>
          <p:cNvSpPr>
            <a:spLocks noGrp="1"/>
          </p:cNvSpPr>
          <p:nvPr>
            <p:ph type="title"/>
          </p:nvPr>
        </p:nvSpPr>
        <p:spPr>
          <a:xfrm>
            <a:off x="504000" y="555120"/>
            <a:ext cx="9049320" cy="274680"/>
          </a:xfrm>
          <a:prstGeom prst="rect">
            <a:avLst/>
          </a:prstGeom>
          <a:noFill/>
          <a:ln w="0">
            <a:noFill/>
          </a:ln>
        </p:spPr>
        <p:txBody>
          <a:bodyPr lIns="0" rIns="0" tIns="0" bIns="0" anchor="ctr">
            <a:spAutoFit/>
          </a:bodyPr>
          <a:p>
            <a:pPr indent="0">
              <a:buNone/>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143" name="PlaceHolder 2"/>
          <p:cNvSpPr>
            <a:spLocks noGrp="1"/>
          </p:cNvSpPr>
          <p:nvPr>
            <p:ph type="ftr" idx="70"/>
          </p:nvPr>
        </p:nvSpPr>
        <p:spPr>
          <a:xfrm>
            <a:off x="3447360" y="5165280"/>
            <a:ext cx="3172680" cy="368280"/>
          </a:xfrm>
          <a:prstGeom prst="rect">
            <a:avLst/>
          </a:prstGeom>
          <a:noFill/>
          <a:ln w="0">
            <a:noFill/>
          </a:ln>
        </p:spPr>
        <p:txBody>
          <a:bodyPr lIns="0" rIns="0" tIns="0" bIns="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144" name="PlaceHolder 3"/>
          <p:cNvSpPr>
            <a:spLocks noGrp="1"/>
          </p:cNvSpPr>
          <p:nvPr>
            <p:ph type="sldNum" idx="71"/>
          </p:nvPr>
        </p:nvSpPr>
        <p:spPr>
          <a:xfrm>
            <a:off x="7227360" y="5165280"/>
            <a:ext cx="2325960" cy="368280"/>
          </a:xfrm>
          <a:prstGeom prst="rect">
            <a:avLst/>
          </a:prstGeom>
          <a:noFill/>
          <a:ln w="0">
            <a:noFill/>
          </a:ln>
        </p:spPr>
        <p:txBody>
          <a:bodyPr lIns="0" rIns="0" tIns="0" bIns="0" anchor="t">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612CA0BD-E825-4F43-A517-1378B62027F0}" type="slidenum">
              <a:rPr b="0" lang="en-US" sz="1400" strike="noStrike" u="none">
                <a:solidFill>
                  <a:srgbClr val="000000"/>
                </a:solidFill>
                <a:effectLst/>
                <a:uFillTx/>
                <a:latin typeface="Times New Roman"/>
              </a:rPr>
              <a:t>1</a:t>
            </a:fld>
            <a:endParaRPr b="0" lang="en-US" sz="1400" strike="noStrike" u="none">
              <a:solidFill>
                <a:srgbClr val="000000"/>
              </a:solidFill>
              <a:effectLst/>
              <a:uFillTx/>
              <a:latin typeface="Times New Roman"/>
            </a:endParaRPr>
          </a:p>
        </p:txBody>
      </p:sp>
      <p:sp>
        <p:nvSpPr>
          <p:cNvPr id="145" name="PlaceHolder 4"/>
          <p:cNvSpPr>
            <a:spLocks noGrp="1"/>
          </p:cNvSpPr>
          <p:nvPr>
            <p:ph type="dt" idx="72"/>
          </p:nvPr>
        </p:nvSpPr>
        <p:spPr>
          <a:xfrm>
            <a:off x="504000" y="5165280"/>
            <a:ext cx="2325960" cy="368280"/>
          </a:xfrm>
          <a:prstGeom prst="rect">
            <a:avLst/>
          </a:prstGeom>
          <a:noFill/>
          <a:ln w="0">
            <a:noFill/>
          </a:ln>
        </p:spPr>
        <p:txBody>
          <a:bodyPr lIns="0" rIns="0" tIns="0" bIns="0" anchor="t">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88" r:id="rId2"/>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PlaceHolder 1"/>
          <p:cNvSpPr>
            <a:spLocks noGrp="1"/>
          </p:cNvSpPr>
          <p:nvPr>
            <p:ph type="title"/>
          </p:nvPr>
        </p:nvSpPr>
        <p:spPr>
          <a:xfrm>
            <a:off x="504000" y="555120"/>
            <a:ext cx="9049320" cy="274680"/>
          </a:xfrm>
          <a:prstGeom prst="rect">
            <a:avLst/>
          </a:prstGeom>
          <a:noFill/>
          <a:ln w="0">
            <a:noFill/>
          </a:ln>
        </p:spPr>
        <p:txBody>
          <a:bodyPr lIns="0" rIns="0" tIns="0" bIns="0" anchor="ctr">
            <a:spAutoFit/>
          </a:bodyPr>
          <a:p>
            <a:pPr indent="0">
              <a:buNone/>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149" name="PlaceHolder 2"/>
          <p:cNvSpPr>
            <a:spLocks noGrp="1"/>
          </p:cNvSpPr>
          <p:nvPr>
            <p:ph type="ftr" idx="73"/>
          </p:nvPr>
        </p:nvSpPr>
        <p:spPr>
          <a:xfrm>
            <a:off x="3447360" y="5165280"/>
            <a:ext cx="3172680" cy="368280"/>
          </a:xfrm>
          <a:prstGeom prst="rect">
            <a:avLst/>
          </a:prstGeom>
          <a:noFill/>
          <a:ln w="0">
            <a:noFill/>
          </a:ln>
        </p:spPr>
        <p:txBody>
          <a:bodyPr lIns="0" rIns="0" tIns="0" bIns="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150" name="PlaceHolder 3"/>
          <p:cNvSpPr>
            <a:spLocks noGrp="1"/>
          </p:cNvSpPr>
          <p:nvPr>
            <p:ph type="sldNum" idx="74"/>
          </p:nvPr>
        </p:nvSpPr>
        <p:spPr>
          <a:xfrm>
            <a:off x="7227360" y="5165280"/>
            <a:ext cx="2325960" cy="368280"/>
          </a:xfrm>
          <a:prstGeom prst="rect">
            <a:avLst/>
          </a:prstGeom>
          <a:noFill/>
          <a:ln w="0">
            <a:noFill/>
          </a:ln>
        </p:spPr>
        <p:txBody>
          <a:bodyPr lIns="0" rIns="0" tIns="0" bIns="0" anchor="t">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1C4B3E9B-8A08-4697-B51B-1D27D893CE1F}" type="slidenum">
              <a:rPr b="0" lang="en-US" sz="1400" strike="noStrike" u="none">
                <a:solidFill>
                  <a:srgbClr val="000000"/>
                </a:solidFill>
                <a:effectLst/>
                <a:uFillTx/>
                <a:latin typeface="Times New Roman"/>
              </a:rPr>
              <a:t>1</a:t>
            </a:fld>
            <a:endParaRPr b="0" lang="en-US" sz="1400" strike="noStrike" u="none">
              <a:solidFill>
                <a:srgbClr val="000000"/>
              </a:solidFill>
              <a:effectLst/>
              <a:uFillTx/>
              <a:latin typeface="Times New Roman"/>
            </a:endParaRPr>
          </a:p>
        </p:txBody>
      </p:sp>
      <p:sp>
        <p:nvSpPr>
          <p:cNvPr id="151" name="PlaceHolder 4"/>
          <p:cNvSpPr>
            <a:spLocks noGrp="1"/>
          </p:cNvSpPr>
          <p:nvPr>
            <p:ph type="dt" idx="75"/>
          </p:nvPr>
        </p:nvSpPr>
        <p:spPr>
          <a:xfrm>
            <a:off x="504000" y="5165280"/>
            <a:ext cx="2325960" cy="368280"/>
          </a:xfrm>
          <a:prstGeom prst="rect">
            <a:avLst/>
          </a:prstGeom>
          <a:noFill/>
          <a:ln w="0">
            <a:noFill/>
          </a:ln>
        </p:spPr>
        <p:txBody>
          <a:bodyPr lIns="0" rIns="0" tIns="0" bIns="0" anchor="t">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90" r:id="rId2"/>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PlaceHolder 1"/>
          <p:cNvSpPr>
            <a:spLocks noGrp="1"/>
          </p:cNvSpPr>
          <p:nvPr>
            <p:ph type="title"/>
          </p:nvPr>
        </p:nvSpPr>
        <p:spPr>
          <a:xfrm>
            <a:off x="504000" y="555120"/>
            <a:ext cx="9049320" cy="274680"/>
          </a:xfrm>
          <a:prstGeom prst="rect">
            <a:avLst/>
          </a:prstGeom>
          <a:noFill/>
          <a:ln w="0">
            <a:noFill/>
          </a:ln>
        </p:spPr>
        <p:txBody>
          <a:bodyPr lIns="0" rIns="0" tIns="0" bIns="0" anchor="ctr">
            <a:spAutoFit/>
          </a:bodyPr>
          <a:p>
            <a:pPr indent="0">
              <a:buNone/>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155" name="PlaceHolder 2"/>
          <p:cNvSpPr>
            <a:spLocks noGrp="1"/>
          </p:cNvSpPr>
          <p:nvPr>
            <p:ph type="ftr" idx="76"/>
          </p:nvPr>
        </p:nvSpPr>
        <p:spPr>
          <a:xfrm>
            <a:off x="3447360" y="5165280"/>
            <a:ext cx="3172680" cy="368280"/>
          </a:xfrm>
          <a:prstGeom prst="rect">
            <a:avLst/>
          </a:prstGeom>
          <a:noFill/>
          <a:ln w="0">
            <a:noFill/>
          </a:ln>
        </p:spPr>
        <p:txBody>
          <a:bodyPr lIns="0" rIns="0" tIns="0" bIns="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156" name="PlaceHolder 3"/>
          <p:cNvSpPr>
            <a:spLocks noGrp="1"/>
          </p:cNvSpPr>
          <p:nvPr>
            <p:ph type="sldNum" idx="77"/>
          </p:nvPr>
        </p:nvSpPr>
        <p:spPr>
          <a:xfrm>
            <a:off x="7227360" y="5165280"/>
            <a:ext cx="2325960" cy="368280"/>
          </a:xfrm>
          <a:prstGeom prst="rect">
            <a:avLst/>
          </a:prstGeom>
          <a:noFill/>
          <a:ln w="0">
            <a:noFill/>
          </a:ln>
        </p:spPr>
        <p:txBody>
          <a:bodyPr lIns="0" rIns="0" tIns="0" bIns="0" anchor="t">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6DC6771B-6B22-49CF-95BD-33F462BEC0CD}" type="slidenum">
              <a:rPr b="0" lang="en-US" sz="1400" strike="noStrike" u="none">
                <a:solidFill>
                  <a:srgbClr val="000000"/>
                </a:solidFill>
                <a:effectLst/>
                <a:uFillTx/>
                <a:latin typeface="Times New Roman"/>
              </a:rPr>
              <a:t>1</a:t>
            </a:fld>
            <a:endParaRPr b="0" lang="en-US" sz="1400" strike="noStrike" u="none">
              <a:solidFill>
                <a:srgbClr val="000000"/>
              </a:solidFill>
              <a:effectLst/>
              <a:uFillTx/>
              <a:latin typeface="Times New Roman"/>
            </a:endParaRPr>
          </a:p>
        </p:txBody>
      </p:sp>
      <p:sp>
        <p:nvSpPr>
          <p:cNvPr id="157" name="PlaceHolder 4"/>
          <p:cNvSpPr>
            <a:spLocks noGrp="1"/>
          </p:cNvSpPr>
          <p:nvPr>
            <p:ph type="dt" idx="78"/>
          </p:nvPr>
        </p:nvSpPr>
        <p:spPr>
          <a:xfrm>
            <a:off x="504000" y="5165280"/>
            <a:ext cx="2325960" cy="368280"/>
          </a:xfrm>
          <a:prstGeom prst="rect">
            <a:avLst/>
          </a:prstGeom>
          <a:noFill/>
          <a:ln w="0">
            <a:noFill/>
          </a:ln>
        </p:spPr>
        <p:txBody>
          <a:bodyPr lIns="0" rIns="0" tIns="0" bIns="0" anchor="t">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92" r:id="rId2"/>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PlaceHolder 1"/>
          <p:cNvSpPr>
            <a:spLocks noGrp="1"/>
          </p:cNvSpPr>
          <p:nvPr>
            <p:ph type="title"/>
          </p:nvPr>
        </p:nvSpPr>
        <p:spPr>
          <a:xfrm>
            <a:off x="504000" y="555120"/>
            <a:ext cx="9049320" cy="274680"/>
          </a:xfrm>
          <a:prstGeom prst="rect">
            <a:avLst/>
          </a:prstGeom>
          <a:noFill/>
          <a:ln w="0">
            <a:noFill/>
          </a:ln>
        </p:spPr>
        <p:txBody>
          <a:bodyPr lIns="0" rIns="0" tIns="0" bIns="0" anchor="ctr">
            <a:spAutoFit/>
          </a:bodyPr>
          <a:p>
            <a:pPr indent="0">
              <a:buNone/>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161" name="PlaceHolder 2"/>
          <p:cNvSpPr>
            <a:spLocks noGrp="1"/>
          </p:cNvSpPr>
          <p:nvPr>
            <p:ph type="ftr" idx="79"/>
          </p:nvPr>
        </p:nvSpPr>
        <p:spPr>
          <a:xfrm>
            <a:off x="3447360" y="5165280"/>
            <a:ext cx="3172680" cy="368280"/>
          </a:xfrm>
          <a:prstGeom prst="rect">
            <a:avLst/>
          </a:prstGeom>
          <a:noFill/>
          <a:ln w="0">
            <a:noFill/>
          </a:ln>
        </p:spPr>
        <p:txBody>
          <a:bodyPr lIns="0" rIns="0" tIns="0" bIns="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162" name="PlaceHolder 3"/>
          <p:cNvSpPr>
            <a:spLocks noGrp="1"/>
          </p:cNvSpPr>
          <p:nvPr>
            <p:ph type="sldNum" idx="80"/>
          </p:nvPr>
        </p:nvSpPr>
        <p:spPr>
          <a:xfrm>
            <a:off x="7227360" y="5165280"/>
            <a:ext cx="2325960" cy="368280"/>
          </a:xfrm>
          <a:prstGeom prst="rect">
            <a:avLst/>
          </a:prstGeom>
          <a:noFill/>
          <a:ln w="0">
            <a:noFill/>
          </a:ln>
        </p:spPr>
        <p:txBody>
          <a:bodyPr lIns="0" rIns="0" tIns="0" bIns="0" anchor="t">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1DA65D7D-5881-4627-9AB5-DB142185B5C3}" type="slidenum">
              <a:rPr b="0" lang="en-US" sz="1400" strike="noStrike" u="none">
                <a:solidFill>
                  <a:srgbClr val="000000"/>
                </a:solidFill>
                <a:effectLst/>
                <a:uFillTx/>
                <a:latin typeface="Times New Roman"/>
              </a:rPr>
              <a:t>1</a:t>
            </a:fld>
            <a:endParaRPr b="0" lang="en-US" sz="1400" strike="noStrike" u="none">
              <a:solidFill>
                <a:srgbClr val="000000"/>
              </a:solidFill>
              <a:effectLst/>
              <a:uFillTx/>
              <a:latin typeface="Times New Roman"/>
            </a:endParaRPr>
          </a:p>
        </p:txBody>
      </p:sp>
      <p:sp>
        <p:nvSpPr>
          <p:cNvPr id="163" name="PlaceHolder 4"/>
          <p:cNvSpPr>
            <a:spLocks noGrp="1"/>
          </p:cNvSpPr>
          <p:nvPr>
            <p:ph type="dt" idx="81"/>
          </p:nvPr>
        </p:nvSpPr>
        <p:spPr>
          <a:xfrm>
            <a:off x="504000" y="5165280"/>
            <a:ext cx="2325960" cy="368280"/>
          </a:xfrm>
          <a:prstGeom prst="rect">
            <a:avLst/>
          </a:prstGeom>
          <a:noFill/>
          <a:ln w="0">
            <a:noFill/>
          </a:ln>
        </p:spPr>
        <p:txBody>
          <a:bodyPr lIns="0" rIns="0" tIns="0" bIns="0" anchor="t">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94" r:id="rId2"/>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504000" y="555120"/>
            <a:ext cx="9049320" cy="274680"/>
          </a:xfrm>
          <a:prstGeom prst="rect">
            <a:avLst/>
          </a:prstGeom>
          <a:noFill/>
          <a:ln w="0">
            <a:noFill/>
          </a:ln>
        </p:spPr>
        <p:txBody>
          <a:bodyPr lIns="0" rIns="0" tIns="0" bIns="0" anchor="ctr">
            <a:spAutoFit/>
          </a:bodyPr>
          <a:p>
            <a:pPr indent="0">
              <a:buNone/>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167" name="PlaceHolder 2"/>
          <p:cNvSpPr>
            <a:spLocks noGrp="1"/>
          </p:cNvSpPr>
          <p:nvPr>
            <p:ph type="ftr" idx="82"/>
          </p:nvPr>
        </p:nvSpPr>
        <p:spPr>
          <a:xfrm>
            <a:off x="3447360" y="5165280"/>
            <a:ext cx="3172680" cy="368280"/>
          </a:xfrm>
          <a:prstGeom prst="rect">
            <a:avLst/>
          </a:prstGeom>
          <a:noFill/>
          <a:ln w="0">
            <a:noFill/>
          </a:ln>
        </p:spPr>
        <p:txBody>
          <a:bodyPr lIns="0" rIns="0" tIns="0" bIns="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168" name="PlaceHolder 3"/>
          <p:cNvSpPr>
            <a:spLocks noGrp="1"/>
          </p:cNvSpPr>
          <p:nvPr>
            <p:ph type="sldNum" idx="83"/>
          </p:nvPr>
        </p:nvSpPr>
        <p:spPr>
          <a:xfrm>
            <a:off x="7227360" y="5165280"/>
            <a:ext cx="2325960" cy="368280"/>
          </a:xfrm>
          <a:prstGeom prst="rect">
            <a:avLst/>
          </a:prstGeom>
          <a:noFill/>
          <a:ln w="0">
            <a:noFill/>
          </a:ln>
        </p:spPr>
        <p:txBody>
          <a:bodyPr lIns="0" rIns="0" tIns="0" bIns="0" anchor="t">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9B9135E3-15FB-4F26-BC0C-242B7E19C60C}" type="slidenum">
              <a:rPr b="0" lang="en-US" sz="1400" strike="noStrike" u="none">
                <a:solidFill>
                  <a:srgbClr val="000000"/>
                </a:solidFill>
                <a:effectLst/>
                <a:uFillTx/>
                <a:latin typeface="Times New Roman"/>
              </a:rPr>
              <a:t>1</a:t>
            </a:fld>
            <a:endParaRPr b="0" lang="en-US" sz="1400" strike="noStrike" u="none">
              <a:solidFill>
                <a:srgbClr val="000000"/>
              </a:solidFill>
              <a:effectLst/>
              <a:uFillTx/>
              <a:latin typeface="Times New Roman"/>
            </a:endParaRPr>
          </a:p>
        </p:txBody>
      </p:sp>
      <p:sp>
        <p:nvSpPr>
          <p:cNvPr id="169" name="PlaceHolder 4"/>
          <p:cNvSpPr>
            <a:spLocks noGrp="1"/>
          </p:cNvSpPr>
          <p:nvPr>
            <p:ph type="dt" idx="84"/>
          </p:nvPr>
        </p:nvSpPr>
        <p:spPr>
          <a:xfrm>
            <a:off x="504000" y="5165280"/>
            <a:ext cx="2325960" cy="368280"/>
          </a:xfrm>
          <a:prstGeom prst="rect">
            <a:avLst/>
          </a:prstGeom>
          <a:noFill/>
          <a:ln w="0">
            <a:noFill/>
          </a:ln>
        </p:spPr>
        <p:txBody>
          <a:bodyPr lIns="0" rIns="0" tIns="0" bIns="0" anchor="t">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96" r:id="rId2"/>
  </p:sldLayoutIdLst>
</p:sldMaster>
</file>

<file path=ppt/slideMasters/slideMaster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PlaceHolder 1"/>
          <p:cNvSpPr>
            <a:spLocks noGrp="1"/>
          </p:cNvSpPr>
          <p:nvPr>
            <p:ph type="title"/>
          </p:nvPr>
        </p:nvSpPr>
        <p:spPr>
          <a:xfrm>
            <a:off x="504000" y="555120"/>
            <a:ext cx="9049320" cy="274680"/>
          </a:xfrm>
          <a:prstGeom prst="rect">
            <a:avLst/>
          </a:prstGeom>
          <a:noFill/>
          <a:ln w="0">
            <a:noFill/>
          </a:ln>
        </p:spPr>
        <p:txBody>
          <a:bodyPr lIns="0" rIns="0" tIns="0" bIns="0" anchor="ctr">
            <a:spAutoFit/>
          </a:bodyPr>
          <a:p>
            <a:pPr indent="0">
              <a:buNone/>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173" name="PlaceHolder 2"/>
          <p:cNvSpPr>
            <a:spLocks noGrp="1"/>
          </p:cNvSpPr>
          <p:nvPr>
            <p:ph type="ftr" idx="85"/>
          </p:nvPr>
        </p:nvSpPr>
        <p:spPr>
          <a:xfrm>
            <a:off x="3447360" y="5165280"/>
            <a:ext cx="3172680" cy="368280"/>
          </a:xfrm>
          <a:prstGeom prst="rect">
            <a:avLst/>
          </a:prstGeom>
          <a:noFill/>
          <a:ln w="0">
            <a:noFill/>
          </a:ln>
        </p:spPr>
        <p:txBody>
          <a:bodyPr lIns="0" rIns="0" tIns="0" bIns="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174" name="PlaceHolder 3"/>
          <p:cNvSpPr>
            <a:spLocks noGrp="1"/>
          </p:cNvSpPr>
          <p:nvPr>
            <p:ph type="sldNum" idx="86"/>
          </p:nvPr>
        </p:nvSpPr>
        <p:spPr>
          <a:xfrm>
            <a:off x="7227360" y="5165280"/>
            <a:ext cx="2325960" cy="368280"/>
          </a:xfrm>
          <a:prstGeom prst="rect">
            <a:avLst/>
          </a:prstGeom>
          <a:noFill/>
          <a:ln w="0">
            <a:noFill/>
          </a:ln>
        </p:spPr>
        <p:txBody>
          <a:bodyPr lIns="0" rIns="0" tIns="0" bIns="0" anchor="t">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AFEF3C79-7DCE-4F55-B4B8-BD91B662FBFA}" type="slidenum">
              <a:rPr b="0" lang="en-US" sz="1400" strike="noStrike" u="none">
                <a:solidFill>
                  <a:srgbClr val="000000"/>
                </a:solidFill>
                <a:effectLst/>
                <a:uFillTx/>
                <a:latin typeface="Times New Roman"/>
              </a:rPr>
              <a:t>1</a:t>
            </a:fld>
            <a:endParaRPr b="0" lang="en-US" sz="1400" strike="noStrike" u="none">
              <a:solidFill>
                <a:srgbClr val="000000"/>
              </a:solidFill>
              <a:effectLst/>
              <a:uFillTx/>
              <a:latin typeface="Times New Roman"/>
            </a:endParaRPr>
          </a:p>
        </p:txBody>
      </p:sp>
      <p:sp>
        <p:nvSpPr>
          <p:cNvPr id="175" name="PlaceHolder 4"/>
          <p:cNvSpPr>
            <a:spLocks noGrp="1"/>
          </p:cNvSpPr>
          <p:nvPr>
            <p:ph type="dt" idx="87"/>
          </p:nvPr>
        </p:nvSpPr>
        <p:spPr>
          <a:xfrm>
            <a:off x="504000" y="5165280"/>
            <a:ext cx="2325960" cy="368280"/>
          </a:xfrm>
          <a:prstGeom prst="rect">
            <a:avLst/>
          </a:prstGeom>
          <a:noFill/>
          <a:ln w="0">
            <a:noFill/>
          </a:ln>
        </p:spPr>
        <p:txBody>
          <a:bodyPr lIns="0" rIns="0" tIns="0" bIns="0" anchor="t">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98" r:id="rId2"/>
  </p:sldLayoutIdLst>
</p:sldMaster>
</file>

<file path=ppt/slideMasters/slideMaster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PlaceHolder 1"/>
          <p:cNvSpPr>
            <a:spLocks noGrp="1"/>
          </p:cNvSpPr>
          <p:nvPr>
            <p:ph type="title"/>
          </p:nvPr>
        </p:nvSpPr>
        <p:spPr>
          <a:xfrm>
            <a:off x="504000" y="555120"/>
            <a:ext cx="9049320" cy="274680"/>
          </a:xfrm>
          <a:prstGeom prst="rect">
            <a:avLst/>
          </a:prstGeom>
          <a:noFill/>
          <a:ln w="0">
            <a:noFill/>
          </a:ln>
        </p:spPr>
        <p:txBody>
          <a:bodyPr lIns="0" rIns="0" tIns="0" bIns="0" anchor="ctr">
            <a:spAutoFit/>
          </a:bodyPr>
          <a:p>
            <a:pPr indent="0">
              <a:buNone/>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179" name="PlaceHolder 2"/>
          <p:cNvSpPr>
            <a:spLocks noGrp="1"/>
          </p:cNvSpPr>
          <p:nvPr>
            <p:ph type="ftr" idx="88"/>
          </p:nvPr>
        </p:nvSpPr>
        <p:spPr>
          <a:xfrm>
            <a:off x="3447360" y="5165280"/>
            <a:ext cx="3172680" cy="368280"/>
          </a:xfrm>
          <a:prstGeom prst="rect">
            <a:avLst/>
          </a:prstGeom>
          <a:noFill/>
          <a:ln w="0">
            <a:noFill/>
          </a:ln>
        </p:spPr>
        <p:txBody>
          <a:bodyPr lIns="0" rIns="0" tIns="0" bIns="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180" name="PlaceHolder 3"/>
          <p:cNvSpPr>
            <a:spLocks noGrp="1"/>
          </p:cNvSpPr>
          <p:nvPr>
            <p:ph type="sldNum" idx="89"/>
          </p:nvPr>
        </p:nvSpPr>
        <p:spPr>
          <a:xfrm>
            <a:off x="7227360" y="5165280"/>
            <a:ext cx="2325960" cy="368280"/>
          </a:xfrm>
          <a:prstGeom prst="rect">
            <a:avLst/>
          </a:prstGeom>
          <a:noFill/>
          <a:ln w="0">
            <a:noFill/>
          </a:ln>
        </p:spPr>
        <p:txBody>
          <a:bodyPr lIns="0" rIns="0" tIns="0" bIns="0" anchor="t">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072613E7-BFF2-4E63-B97A-2509909525A4}" type="slidenum">
              <a:rPr b="0" lang="en-US" sz="1400" strike="noStrike" u="none">
                <a:solidFill>
                  <a:srgbClr val="000000"/>
                </a:solidFill>
                <a:effectLst/>
                <a:uFillTx/>
                <a:latin typeface="Times New Roman"/>
              </a:rPr>
              <a:t>1</a:t>
            </a:fld>
            <a:endParaRPr b="0" lang="en-US" sz="1400" strike="noStrike" u="none">
              <a:solidFill>
                <a:srgbClr val="000000"/>
              </a:solidFill>
              <a:effectLst/>
              <a:uFillTx/>
              <a:latin typeface="Times New Roman"/>
            </a:endParaRPr>
          </a:p>
        </p:txBody>
      </p:sp>
      <p:sp>
        <p:nvSpPr>
          <p:cNvPr id="181" name="PlaceHolder 4"/>
          <p:cNvSpPr>
            <a:spLocks noGrp="1"/>
          </p:cNvSpPr>
          <p:nvPr>
            <p:ph type="dt" idx="90"/>
          </p:nvPr>
        </p:nvSpPr>
        <p:spPr>
          <a:xfrm>
            <a:off x="504000" y="5165280"/>
            <a:ext cx="2325960" cy="368280"/>
          </a:xfrm>
          <a:prstGeom prst="rect">
            <a:avLst/>
          </a:prstGeom>
          <a:noFill/>
          <a:ln w="0">
            <a:noFill/>
          </a:ln>
        </p:spPr>
        <p:txBody>
          <a:bodyPr lIns="0" rIns="0" tIns="0" bIns="0" anchor="t">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700"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555120"/>
            <a:ext cx="9049320" cy="274680"/>
          </a:xfrm>
          <a:prstGeom prst="rect">
            <a:avLst/>
          </a:prstGeom>
          <a:noFill/>
          <a:ln w="0">
            <a:noFill/>
          </a:ln>
        </p:spPr>
        <p:txBody>
          <a:bodyPr lIns="0" rIns="0" tIns="0" bIns="0" anchor="ctr">
            <a:spAutoFit/>
          </a:bodyPr>
          <a:p>
            <a:pPr indent="0">
              <a:buNone/>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15" name="PlaceHolder 2"/>
          <p:cNvSpPr>
            <a:spLocks noGrp="1"/>
          </p:cNvSpPr>
          <p:nvPr>
            <p:ph type="body"/>
          </p:nvPr>
        </p:nvSpPr>
        <p:spPr>
          <a:xfrm>
            <a:off x="504000" y="1326600"/>
            <a:ext cx="9050040" cy="32666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effectLst/>
                <a:uFillTx/>
                <a:latin typeface="Arial"/>
              </a:rPr>
              <a:t>Second Outline Level</a:t>
            </a:r>
            <a:endParaRPr b="0" lang="en-US"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effectLst/>
                <a:uFillTx/>
                <a:latin typeface="Arial"/>
              </a:rPr>
              <a:t>Third Outline Level</a:t>
            </a:r>
            <a:endParaRPr b="0" lang="en-US"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effectLst/>
                <a:uFillTx/>
                <a:latin typeface="Arial"/>
              </a:rPr>
              <a:t>Fourth Outline Level</a:t>
            </a:r>
            <a:endParaRPr b="0" lang="en-US"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Fifth Outline Level</a:t>
            </a:r>
            <a:endParaRPr b="0" lang="en-US"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Sixth Outline Level</a:t>
            </a:r>
            <a:endParaRPr b="0" lang="en-US"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Seventh Outline Level</a:t>
            </a:r>
            <a:endParaRPr b="0" lang="en-US" sz="1800" strike="noStrike" u="none">
              <a:solidFill>
                <a:srgbClr val="000000"/>
              </a:solidFill>
              <a:effectLst/>
              <a:uFillTx/>
              <a:latin typeface="Arial"/>
            </a:endParaRPr>
          </a:p>
        </p:txBody>
      </p:sp>
      <p:sp>
        <p:nvSpPr>
          <p:cNvPr id="16" name="PlaceHolder 3"/>
          <p:cNvSpPr>
            <a:spLocks noGrp="1"/>
          </p:cNvSpPr>
          <p:nvPr>
            <p:ph type="ftr" idx="7"/>
          </p:nvPr>
        </p:nvSpPr>
        <p:spPr>
          <a:xfrm>
            <a:off x="3447360" y="5165280"/>
            <a:ext cx="3172680" cy="368280"/>
          </a:xfrm>
          <a:prstGeom prst="rect">
            <a:avLst/>
          </a:prstGeom>
          <a:noFill/>
          <a:ln w="0">
            <a:noFill/>
          </a:ln>
        </p:spPr>
        <p:txBody>
          <a:bodyPr lIns="0" rIns="0" tIns="0" bIns="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7" name="PlaceHolder 4"/>
          <p:cNvSpPr>
            <a:spLocks noGrp="1"/>
          </p:cNvSpPr>
          <p:nvPr>
            <p:ph type="sldNum" idx="8"/>
          </p:nvPr>
        </p:nvSpPr>
        <p:spPr>
          <a:xfrm>
            <a:off x="7227360" y="5165280"/>
            <a:ext cx="2325960" cy="368280"/>
          </a:xfrm>
          <a:prstGeom prst="rect">
            <a:avLst/>
          </a:prstGeom>
          <a:noFill/>
          <a:ln w="0">
            <a:noFill/>
          </a:ln>
        </p:spPr>
        <p:txBody>
          <a:bodyPr lIns="0" rIns="0" tIns="0" bIns="0" anchor="t">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D8C7990E-413E-4EF4-9CA7-D448BBD85E13}"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
        <p:nvSpPr>
          <p:cNvPr id="18" name="PlaceHolder 5"/>
          <p:cNvSpPr>
            <a:spLocks noGrp="1"/>
          </p:cNvSpPr>
          <p:nvPr>
            <p:ph type="dt" idx="9"/>
          </p:nvPr>
        </p:nvSpPr>
        <p:spPr>
          <a:xfrm>
            <a:off x="504000" y="5165280"/>
            <a:ext cx="2325960" cy="368280"/>
          </a:xfrm>
          <a:prstGeom prst="rect">
            <a:avLst/>
          </a:prstGeom>
          <a:noFill/>
          <a:ln w="0">
            <a:noFill/>
          </a:ln>
        </p:spPr>
        <p:txBody>
          <a:bodyPr lIns="0" rIns="0" tIns="0" bIns="0" anchor="t">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53" r:id="rId2"/>
  </p:sldLayoutIdLst>
</p:sldMaster>
</file>

<file path=ppt/slideMasters/slideMaster3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PlaceHolder 1"/>
          <p:cNvSpPr>
            <a:spLocks noGrp="1"/>
          </p:cNvSpPr>
          <p:nvPr>
            <p:ph type="title"/>
          </p:nvPr>
        </p:nvSpPr>
        <p:spPr>
          <a:xfrm>
            <a:off x="504000" y="555120"/>
            <a:ext cx="9049320" cy="274680"/>
          </a:xfrm>
          <a:prstGeom prst="rect">
            <a:avLst/>
          </a:prstGeom>
          <a:noFill/>
          <a:ln w="0">
            <a:noFill/>
          </a:ln>
        </p:spPr>
        <p:txBody>
          <a:bodyPr lIns="0" rIns="0" tIns="0" bIns="0" anchor="ctr">
            <a:spAutoFit/>
          </a:bodyPr>
          <a:p>
            <a:pPr indent="0">
              <a:buNone/>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185" name="PlaceHolder 2"/>
          <p:cNvSpPr>
            <a:spLocks noGrp="1"/>
          </p:cNvSpPr>
          <p:nvPr>
            <p:ph type="ftr" idx="91"/>
          </p:nvPr>
        </p:nvSpPr>
        <p:spPr>
          <a:xfrm>
            <a:off x="3447360" y="5165280"/>
            <a:ext cx="3172680" cy="368280"/>
          </a:xfrm>
          <a:prstGeom prst="rect">
            <a:avLst/>
          </a:prstGeom>
          <a:noFill/>
          <a:ln w="0">
            <a:noFill/>
          </a:ln>
        </p:spPr>
        <p:txBody>
          <a:bodyPr lIns="0" rIns="0" tIns="0" bIns="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186" name="PlaceHolder 3"/>
          <p:cNvSpPr>
            <a:spLocks noGrp="1"/>
          </p:cNvSpPr>
          <p:nvPr>
            <p:ph type="sldNum" idx="92"/>
          </p:nvPr>
        </p:nvSpPr>
        <p:spPr>
          <a:xfrm>
            <a:off x="7227360" y="5165280"/>
            <a:ext cx="2325960" cy="368280"/>
          </a:xfrm>
          <a:prstGeom prst="rect">
            <a:avLst/>
          </a:prstGeom>
          <a:noFill/>
          <a:ln w="0">
            <a:noFill/>
          </a:ln>
        </p:spPr>
        <p:txBody>
          <a:bodyPr lIns="0" rIns="0" tIns="0" bIns="0" anchor="t">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5A8C82C5-87FB-46B5-A5E3-FC715633DA2E}" type="slidenum">
              <a:rPr b="0" lang="en-US" sz="1400" strike="noStrike" u="none">
                <a:solidFill>
                  <a:srgbClr val="000000"/>
                </a:solidFill>
                <a:effectLst/>
                <a:uFillTx/>
                <a:latin typeface="Times New Roman"/>
              </a:rPr>
              <a:t>1</a:t>
            </a:fld>
            <a:endParaRPr b="0" lang="en-US" sz="1400" strike="noStrike" u="none">
              <a:solidFill>
                <a:srgbClr val="000000"/>
              </a:solidFill>
              <a:effectLst/>
              <a:uFillTx/>
              <a:latin typeface="Times New Roman"/>
            </a:endParaRPr>
          </a:p>
        </p:txBody>
      </p:sp>
      <p:sp>
        <p:nvSpPr>
          <p:cNvPr id="187" name="PlaceHolder 4"/>
          <p:cNvSpPr>
            <a:spLocks noGrp="1"/>
          </p:cNvSpPr>
          <p:nvPr>
            <p:ph type="dt" idx="93"/>
          </p:nvPr>
        </p:nvSpPr>
        <p:spPr>
          <a:xfrm>
            <a:off x="504000" y="5165280"/>
            <a:ext cx="2325960" cy="368280"/>
          </a:xfrm>
          <a:prstGeom prst="rect">
            <a:avLst/>
          </a:prstGeom>
          <a:noFill/>
          <a:ln w="0">
            <a:noFill/>
          </a:ln>
        </p:spPr>
        <p:txBody>
          <a:bodyPr lIns="0" rIns="0" tIns="0" bIns="0" anchor="t">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702" r:id="rId2"/>
  </p:sldLayoutIdLst>
</p:sldMaster>
</file>

<file path=ppt/slideMasters/slideMaster3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PlaceHolder 1"/>
          <p:cNvSpPr>
            <a:spLocks noGrp="1"/>
          </p:cNvSpPr>
          <p:nvPr>
            <p:ph type="title"/>
          </p:nvPr>
        </p:nvSpPr>
        <p:spPr>
          <a:xfrm>
            <a:off x="504000" y="555120"/>
            <a:ext cx="9049320" cy="274680"/>
          </a:xfrm>
          <a:prstGeom prst="rect">
            <a:avLst/>
          </a:prstGeom>
          <a:noFill/>
          <a:ln w="0">
            <a:noFill/>
          </a:ln>
        </p:spPr>
        <p:txBody>
          <a:bodyPr lIns="0" rIns="0" tIns="0" bIns="0" anchor="ctr">
            <a:spAutoFit/>
          </a:bodyPr>
          <a:p>
            <a:pPr indent="0">
              <a:buNone/>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191" name="PlaceHolder 2"/>
          <p:cNvSpPr>
            <a:spLocks noGrp="1"/>
          </p:cNvSpPr>
          <p:nvPr>
            <p:ph type="ftr" idx="94"/>
          </p:nvPr>
        </p:nvSpPr>
        <p:spPr>
          <a:xfrm>
            <a:off x="3447360" y="5165280"/>
            <a:ext cx="3172680" cy="368280"/>
          </a:xfrm>
          <a:prstGeom prst="rect">
            <a:avLst/>
          </a:prstGeom>
          <a:noFill/>
          <a:ln w="0">
            <a:noFill/>
          </a:ln>
        </p:spPr>
        <p:txBody>
          <a:bodyPr lIns="0" rIns="0" tIns="0" bIns="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192" name="PlaceHolder 3"/>
          <p:cNvSpPr>
            <a:spLocks noGrp="1"/>
          </p:cNvSpPr>
          <p:nvPr>
            <p:ph type="sldNum" idx="95"/>
          </p:nvPr>
        </p:nvSpPr>
        <p:spPr>
          <a:xfrm>
            <a:off x="7227360" y="5165280"/>
            <a:ext cx="2325960" cy="368280"/>
          </a:xfrm>
          <a:prstGeom prst="rect">
            <a:avLst/>
          </a:prstGeom>
          <a:noFill/>
          <a:ln w="0">
            <a:noFill/>
          </a:ln>
        </p:spPr>
        <p:txBody>
          <a:bodyPr lIns="0" rIns="0" tIns="0" bIns="0" anchor="t">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BB3795E8-C905-4188-AAA8-01C38170D223}" type="slidenum">
              <a:rPr b="0" lang="en-US" sz="1400" strike="noStrike" u="none">
                <a:solidFill>
                  <a:srgbClr val="000000"/>
                </a:solidFill>
                <a:effectLst/>
                <a:uFillTx/>
                <a:latin typeface="Times New Roman"/>
              </a:rPr>
              <a:t>1</a:t>
            </a:fld>
            <a:endParaRPr b="0" lang="en-US" sz="1400" strike="noStrike" u="none">
              <a:solidFill>
                <a:srgbClr val="000000"/>
              </a:solidFill>
              <a:effectLst/>
              <a:uFillTx/>
              <a:latin typeface="Times New Roman"/>
            </a:endParaRPr>
          </a:p>
        </p:txBody>
      </p:sp>
      <p:sp>
        <p:nvSpPr>
          <p:cNvPr id="193" name="PlaceHolder 4"/>
          <p:cNvSpPr>
            <a:spLocks noGrp="1"/>
          </p:cNvSpPr>
          <p:nvPr>
            <p:ph type="dt" idx="96"/>
          </p:nvPr>
        </p:nvSpPr>
        <p:spPr>
          <a:xfrm>
            <a:off x="504000" y="5165280"/>
            <a:ext cx="2325960" cy="368280"/>
          </a:xfrm>
          <a:prstGeom prst="rect">
            <a:avLst/>
          </a:prstGeom>
          <a:noFill/>
          <a:ln w="0">
            <a:noFill/>
          </a:ln>
        </p:spPr>
        <p:txBody>
          <a:bodyPr lIns="0" rIns="0" tIns="0" bIns="0" anchor="t">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704" r:id="rId2"/>
  </p:sldLayoutIdLst>
</p:sldMaster>
</file>

<file path=ppt/slideMasters/slideMaster3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PlaceHolder 1"/>
          <p:cNvSpPr>
            <a:spLocks noGrp="1"/>
          </p:cNvSpPr>
          <p:nvPr>
            <p:ph type="title"/>
          </p:nvPr>
        </p:nvSpPr>
        <p:spPr>
          <a:xfrm>
            <a:off x="504000" y="555120"/>
            <a:ext cx="9049320" cy="274680"/>
          </a:xfrm>
          <a:prstGeom prst="rect">
            <a:avLst/>
          </a:prstGeom>
          <a:noFill/>
          <a:ln w="0">
            <a:noFill/>
          </a:ln>
        </p:spPr>
        <p:txBody>
          <a:bodyPr lIns="0" rIns="0" tIns="0" bIns="0" anchor="ctr">
            <a:spAutoFit/>
          </a:bodyPr>
          <a:p>
            <a:pPr indent="0">
              <a:buNone/>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197" name="PlaceHolder 2"/>
          <p:cNvSpPr>
            <a:spLocks noGrp="1"/>
          </p:cNvSpPr>
          <p:nvPr>
            <p:ph type="ftr" idx="97"/>
          </p:nvPr>
        </p:nvSpPr>
        <p:spPr>
          <a:xfrm>
            <a:off x="3447360" y="5165280"/>
            <a:ext cx="3172680" cy="368280"/>
          </a:xfrm>
          <a:prstGeom prst="rect">
            <a:avLst/>
          </a:prstGeom>
          <a:noFill/>
          <a:ln w="0">
            <a:noFill/>
          </a:ln>
        </p:spPr>
        <p:txBody>
          <a:bodyPr lIns="0" rIns="0" tIns="0" bIns="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198" name="PlaceHolder 3"/>
          <p:cNvSpPr>
            <a:spLocks noGrp="1"/>
          </p:cNvSpPr>
          <p:nvPr>
            <p:ph type="sldNum" idx="98"/>
          </p:nvPr>
        </p:nvSpPr>
        <p:spPr>
          <a:xfrm>
            <a:off x="7227360" y="5165280"/>
            <a:ext cx="2325960" cy="368280"/>
          </a:xfrm>
          <a:prstGeom prst="rect">
            <a:avLst/>
          </a:prstGeom>
          <a:noFill/>
          <a:ln w="0">
            <a:noFill/>
          </a:ln>
        </p:spPr>
        <p:txBody>
          <a:bodyPr lIns="0" rIns="0" tIns="0" bIns="0" anchor="t">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97C7B12A-6F63-4F75-BA90-5A2726CC1CE1}" type="slidenum">
              <a:rPr b="0" lang="en-US" sz="1400" strike="noStrike" u="none">
                <a:solidFill>
                  <a:srgbClr val="000000"/>
                </a:solidFill>
                <a:effectLst/>
                <a:uFillTx/>
                <a:latin typeface="Times New Roman"/>
              </a:rPr>
              <a:t>1</a:t>
            </a:fld>
            <a:endParaRPr b="0" lang="en-US" sz="1400" strike="noStrike" u="none">
              <a:solidFill>
                <a:srgbClr val="000000"/>
              </a:solidFill>
              <a:effectLst/>
              <a:uFillTx/>
              <a:latin typeface="Times New Roman"/>
            </a:endParaRPr>
          </a:p>
        </p:txBody>
      </p:sp>
      <p:sp>
        <p:nvSpPr>
          <p:cNvPr id="199" name="PlaceHolder 4"/>
          <p:cNvSpPr>
            <a:spLocks noGrp="1"/>
          </p:cNvSpPr>
          <p:nvPr>
            <p:ph type="dt" idx="99"/>
          </p:nvPr>
        </p:nvSpPr>
        <p:spPr>
          <a:xfrm>
            <a:off x="504000" y="5165280"/>
            <a:ext cx="2325960" cy="368280"/>
          </a:xfrm>
          <a:prstGeom prst="rect">
            <a:avLst/>
          </a:prstGeom>
          <a:noFill/>
          <a:ln w="0">
            <a:noFill/>
          </a:ln>
        </p:spPr>
        <p:txBody>
          <a:bodyPr lIns="0" rIns="0" tIns="0" bIns="0" anchor="t">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706" r:id="rId2"/>
  </p:sldLayoutIdLst>
</p:sldMaster>
</file>

<file path=ppt/slideMasters/slideMaster3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PlaceHolder 1"/>
          <p:cNvSpPr>
            <a:spLocks noGrp="1"/>
          </p:cNvSpPr>
          <p:nvPr>
            <p:ph type="title"/>
          </p:nvPr>
        </p:nvSpPr>
        <p:spPr>
          <a:xfrm>
            <a:off x="504000" y="555120"/>
            <a:ext cx="9049320" cy="274680"/>
          </a:xfrm>
          <a:prstGeom prst="rect">
            <a:avLst/>
          </a:prstGeom>
          <a:noFill/>
          <a:ln w="0">
            <a:noFill/>
          </a:ln>
        </p:spPr>
        <p:txBody>
          <a:bodyPr lIns="0" rIns="0" tIns="0" bIns="0" anchor="ctr">
            <a:spAutoFit/>
          </a:bodyPr>
          <a:p>
            <a:pPr indent="0">
              <a:buNone/>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203" name="PlaceHolder 2"/>
          <p:cNvSpPr>
            <a:spLocks noGrp="1"/>
          </p:cNvSpPr>
          <p:nvPr>
            <p:ph type="ftr" idx="100"/>
          </p:nvPr>
        </p:nvSpPr>
        <p:spPr>
          <a:xfrm>
            <a:off x="3447360" y="5165280"/>
            <a:ext cx="3172680" cy="368280"/>
          </a:xfrm>
          <a:prstGeom prst="rect">
            <a:avLst/>
          </a:prstGeom>
          <a:noFill/>
          <a:ln w="0">
            <a:noFill/>
          </a:ln>
        </p:spPr>
        <p:txBody>
          <a:bodyPr lIns="0" rIns="0" tIns="0" bIns="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204" name="PlaceHolder 3"/>
          <p:cNvSpPr>
            <a:spLocks noGrp="1"/>
          </p:cNvSpPr>
          <p:nvPr>
            <p:ph type="sldNum" idx="101"/>
          </p:nvPr>
        </p:nvSpPr>
        <p:spPr>
          <a:xfrm>
            <a:off x="7227360" y="5165280"/>
            <a:ext cx="2325960" cy="368280"/>
          </a:xfrm>
          <a:prstGeom prst="rect">
            <a:avLst/>
          </a:prstGeom>
          <a:noFill/>
          <a:ln w="0">
            <a:noFill/>
          </a:ln>
        </p:spPr>
        <p:txBody>
          <a:bodyPr lIns="0" rIns="0" tIns="0" bIns="0" anchor="t">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238BEE7E-5C4E-4910-B8C0-8FE65CD7B072}" type="slidenum">
              <a:rPr b="0" lang="en-US" sz="1400" strike="noStrike" u="none">
                <a:solidFill>
                  <a:srgbClr val="000000"/>
                </a:solidFill>
                <a:effectLst/>
                <a:uFillTx/>
                <a:latin typeface="Times New Roman"/>
              </a:rPr>
              <a:t>1</a:t>
            </a:fld>
            <a:endParaRPr b="0" lang="en-US" sz="1400" strike="noStrike" u="none">
              <a:solidFill>
                <a:srgbClr val="000000"/>
              </a:solidFill>
              <a:effectLst/>
              <a:uFillTx/>
              <a:latin typeface="Times New Roman"/>
            </a:endParaRPr>
          </a:p>
        </p:txBody>
      </p:sp>
      <p:sp>
        <p:nvSpPr>
          <p:cNvPr id="205" name="PlaceHolder 4"/>
          <p:cNvSpPr>
            <a:spLocks noGrp="1"/>
          </p:cNvSpPr>
          <p:nvPr>
            <p:ph type="dt" idx="102"/>
          </p:nvPr>
        </p:nvSpPr>
        <p:spPr>
          <a:xfrm>
            <a:off x="504000" y="5165280"/>
            <a:ext cx="2325960" cy="368280"/>
          </a:xfrm>
          <a:prstGeom prst="rect">
            <a:avLst/>
          </a:prstGeom>
          <a:noFill/>
          <a:ln w="0">
            <a:noFill/>
          </a:ln>
        </p:spPr>
        <p:txBody>
          <a:bodyPr lIns="0" rIns="0" tIns="0" bIns="0" anchor="t">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708" r:id="rId2"/>
  </p:sldLayoutIdLst>
</p:sldMaster>
</file>

<file path=ppt/slideMasters/slideMaster3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PlaceHolder 1"/>
          <p:cNvSpPr>
            <a:spLocks noGrp="1"/>
          </p:cNvSpPr>
          <p:nvPr>
            <p:ph type="title"/>
          </p:nvPr>
        </p:nvSpPr>
        <p:spPr>
          <a:xfrm>
            <a:off x="504000" y="555120"/>
            <a:ext cx="9049320" cy="274680"/>
          </a:xfrm>
          <a:prstGeom prst="rect">
            <a:avLst/>
          </a:prstGeom>
          <a:noFill/>
          <a:ln w="0">
            <a:noFill/>
          </a:ln>
        </p:spPr>
        <p:txBody>
          <a:bodyPr lIns="0" rIns="0" tIns="0" bIns="0" anchor="ctr">
            <a:spAutoFit/>
          </a:bodyPr>
          <a:p>
            <a:pPr indent="0">
              <a:buNone/>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209" name="PlaceHolder 2"/>
          <p:cNvSpPr>
            <a:spLocks noGrp="1"/>
          </p:cNvSpPr>
          <p:nvPr>
            <p:ph type="ftr" idx="103"/>
          </p:nvPr>
        </p:nvSpPr>
        <p:spPr>
          <a:xfrm>
            <a:off x="3447360" y="5165280"/>
            <a:ext cx="3172680" cy="368280"/>
          </a:xfrm>
          <a:prstGeom prst="rect">
            <a:avLst/>
          </a:prstGeom>
          <a:noFill/>
          <a:ln w="0">
            <a:noFill/>
          </a:ln>
        </p:spPr>
        <p:txBody>
          <a:bodyPr lIns="0" rIns="0" tIns="0" bIns="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210" name="PlaceHolder 3"/>
          <p:cNvSpPr>
            <a:spLocks noGrp="1"/>
          </p:cNvSpPr>
          <p:nvPr>
            <p:ph type="sldNum" idx="104"/>
          </p:nvPr>
        </p:nvSpPr>
        <p:spPr>
          <a:xfrm>
            <a:off x="7227360" y="5165280"/>
            <a:ext cx="2325960" cy="368280"/>
          </a:xfrm>
          <a:prstGeom prst="rect">
            <a:avLst/>
          </a:prstGeom>
          <a:noFill/>
          <a:ln w="0">
            <a:noFill/>
          </a:ln>
        </p:spPr>
        <p:txBody>
          <a:bodyPr lIns="0" rIns="0" tIns="0" bIns="0" anchor="t">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231CE3A2-2A25-47E7-968B-D4FFC63AD313}" type="slidenum">
              <a:rPr b="0" lang="en-US" sz="1400" strike="noStrike" u="none">
                <a:solidFill>
                  <a:srgbClr val="000000"/>
                </a:solidFill>
                <a:effectLst/>
                <a:uFillTx/>
                <a:latin typeface="Times New Roman"/>
              </a:rPr>
              <a:t>1</a:t>
            </a:fld>
            <a:endParaRPr b="0" lang="en-US" sz="1400" strike="noStrike" u="none">
              <a:solidFill>
                <a:srgbClr val="000000"/>
              </a:solidFill>
              <a:effectLst/>
              <a:uFillTx/>
              <a:latin typeface="Times New Roman"/>
            </a:endParaRPr>
          </a:p>
        </p:txBody>
      </p:sp>
      <p:sp>
        <p:nvSpPr>
          <p:cNvPr id="211" name="PlaceHolder 4"/>
          <p:cNvSpPr>
            <a:spLocks noGrp="1"/>
          </p:cNvSpPr>
          <p:nvPr>
            <p:ph type="dt" idx="105"/>
          </p:nvPr>
        </p:nvSpPr>
        <p:spPr>
          <a:xfrm>
            <a:off x="504000" y="5165280"/>
            <a:ext cx="2325960" cy="368280"/>
          </a:xfrm>
          <a:prstGeom prst="rect">
            <a:avLst/>
          </a:prstGeom>
          <a:noFill/>
          <a:ln w="0">
            <a:noFill/>
          </a:ln>
        </p:spPr>
        <p:txBody>
          <a:bodyPr lIns="0" rIns="0" tIns="0" bIns="0" anchor="t">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710" r:id="rId2"/>
  </p:sldLayoutIdLst>
</p:sldMaster>
</file>

<file path=ppt/slideMasters/slideMaster3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PlaceHolder 1"/>
          <p:cNvSpPr>
            <a:spLocks noGrp="1"/>
          </p:cNvSpPr>
          <p:nvPr>
            <p:ph type="title"/>
          </p:nvPr>
        </p:nvSpPr>
        <p:spPr>
          <a:xfrm>
            <a:off x="504000" y="555120"/>
            <a:ext cx="9049320" cy="274680"/>
          </a:xfrm>
          <a:prstGeom prst="rect">
            <a:avLst/>
          </a:prstGeom>
          <a:noFill/>
          <a:ln w="0">
            <a:noFill/>
          </a:ln>
        </p:spPr>
        <p:txBody>
          <a:bodyPr lIns="0" rIns="0" tIns="0" bIns="0" anchor="ctr">
            <a:spAutoFit/>
          </a:bodyPr>
          <a:p>
            <a:pPr indent="0">
              <a:buNone/>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215" name="PlaceHolder 2"/>
          <p:cNvSpPr>
            <a:spLocks noGrp="1"/>
          </p:cNvSpPr>
          <p:nvPr>
            <p:ph type="ftr" idx="106"/>
          </p:nvPr>
        </p:nvSpPr>
        <p:spPr>
          <a:xfrm>
            <a:off x="3447360" y="5165280"/>
            <a:ext cx="3172680" cy="368280"/>
          </a:xfrm>
          <a:prstGeom prst="rect">
            <a:avLst/>
          </a:prstGeom>
          <a:noFill/>
          <a:ln w="0">
            <a:noFill/>
          </a:ln>
        </p:spPr>
        <p:txBody>
          <a:bodyPr lIns="0" rIns="0" tIns="0" bIns="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216" name="PlaceHolder 3"/>
          <p:cNvSpPr>
            <a:spLocks noGrp="1"/>
          </p:cNvSpPr>
          <p:nvPr>
            <p:ph type="sldNum" idx="107"/>
          </p:nvPr>
        </p:nvSpPr>
        <p:spPr>
          <a:xfrm>
            <a:off x="7227360" y="5165280"/>
            <a:ext cx="2325960" cy="368280"/>
          </a:xfrm>
          <a:prstGeom prst="rect">
            <a:avLst/>
          </a:prstGeom>
          <a:noFill/>
          <a:ln w="0">
            <a:noFill/>
          </a:ln>
        </p:spPr>
        <p:txBody>
          <a:bodyPr lIns="0" rIns="0" tIns="0" bIns="0" anchor="t">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0BB38F9E-5486-4486-90FC-DCA5C1E226EA}" type="slidenum">
              <a:rPr b="0" lang="en-US" sz="1400" strike="noStrike" u="none">
                <a:solidFill>
                  <a:srgbClr val="000000"/>
                </a:solidFill>
                <a:effectLst/>
                <a:uFillTx/>
                <a:latin typeface="Times New Roman"/>
              </a:rPr>
              <a:t>1</a:t>
            </a:fld>
            <a:endParaRPr b="0" lang="en-US" sz="1400" strike="noStrike" u="none">
              <a:solidFill>
                <a:srgbClr val="000000"/>
              </a:solidFill>
              <a:effectLst/>
              <a:uFillTx/>
              <a:latin typeface="Times New Roman"/>
            </a:endParaRPr>
          </a:p>
        </p:txBody>
      </p:sp>
      <p:sp>
        <p:nvSpPr>
          <p:cNvPr id="217" name="PlaceHolder 4"/>
          <p:cNvSpPr>
            <a:spLocks noGrp="1"/>
          </p:cNvSpPr>
          <p:nvPr>
            <p:ph type="dt" idx="108"/>
          </p:nvPr>
        </p:nvSpPr>
        <p:spPr>
          <a:xfrm>
            <a:off x="504000" y="5165280"/>
            <a:ext cx="2325960" cy="368280"/>
          </a:xfrm>
          <a:prstGeom prst="rect">
            <a:avLst/>
          </a:prstGeom>
          <a:noFill/>
          <a:ln w="0">
            <a:noFill/>
          </a:ln>
        </p:spPr>
        <p:txBody>
          <a:bodyPr lIns="0" rIns="0" tIns="0" bIns="0" anchor="t">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712" r:id="rId2"/>
  </p:sldLayoutIdLst>
</p:sldMaster>
</file>

<file path=ppt/slideMasters/slideMaster3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PlaceHolder 1"/>
          <p:cNvSpPr>
            <a:spLocks noGrp="1"/>
          </p:cNvSpPr>
          <p:nvPr>
            <p:ph type="title"/>
          </p:nvPr>
        </p:nvSpPr>
        <p:spPr>
          <a:xfrm>
            <a:off x="504000" y="555120"/>
            <a:ext cx="9049320" cy="274680"/>
          </a:xfrm>
          <a:prstGeom prst="rect">
            <a:avLst/>
          </a:prstGeom>
          <a:noFill/>
          <a:ln w="0">
            <a:noFill/>
          </a:ln>
        </p:spPr>
        <p:txBody>
          <a:bodyPr lIns="0" rIns="0" tIns="0" bIns="0" anchor="ctr">
            <a:spAutoFit/>
          </a:bodyPr>
          <a:p>
            <a:pPr indent="0">
              <a:buNone/>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221" name="PlaceHolder 2"/>
          <p:cNvSpPr>
            <a:spLocks noGrp="1"/>
          </p:cNvSpPr>
          <p:nvPr>
            <p:ph type="ftr" idx="109"/>
          </p:nvPr>
        </p:nvSpPr>
        <p:spPr>
          <a:xfrm>
            <a:off x="3447360" y="5165280"/>
            <a:ext cx="3172680" cy="368280"/>
          </a:xfrm>
          <a:prstGeom prst="rect">
            <a:avLst/>
          </a:prstGeom>
          <a:noFill/>
          <a:ln w="0">
            <a:noFill/>
          </a:ln>
        </p:spPr>
        <p:txBody>
          <a:bodyPr lIns="0" rIns="0" tIns="0" bIns="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222" name="PlaceHolder 3"/>
          <p:cNvSpPr>
            <a:spLocks noGrp="1"/>
          </p:cNvSpPr>
          <p:nvPr>
            <p:ph type="sldNum" idx="110"/>
          </p:nvPr>
        </p:nvSpPr>
        <p:spPr>
          <a:xfrm>
            <a:off x="7227360" y="5165280"/>
            <a:ext cx="2325960" cy="368280"/>
          </a:xfrm>
          <a:prstGeom prst="rect">
            <a:avLst/>
          </a:prstGeom>
          <a:noFill/>
          <a:ln w="0">
            <a:noFill/>
          </a:ln>
        </p:spPr>
        <p:txBody>
          <a:bodyPr lIns="0" rIns="0" tIns="0" bIns="0" anchor="t">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2B0E35AC-1FCC-4B5C-A811-080A3C12F90D}" type="slidenum">
              <a:rPr b="0" lang="en-US" sz="1400" strike="noStrike" u="none">
                <a:solidFill>
                  <a:srgbClr val="000000"/>
                </a:solidFill>
                <a:effectLst/>
                <a:uFillTx/>
                <a:latin typeface="Times New Roman"/>
              </a:rPr>
              <a:t>1</a:t>
            </a:fld>
            <a:endParaRPr b="0" lang="en-US" sz="1400" strike="noStrike" u="none">
              <a:solidFill>
                <a:srgbClr val="000000"/>
              </a:solidFill>
              <a:effectLst/>
              <a:uFillTx/>
              <a:latin typeface="Times New Roman"/>
            </a:endParaRPr>
          </a:p>
        </p:txBody>
      </p:sp>
      <p:sp>
        <p:nvSpPr>
          <p:cNvPr id="223" name="PlaceHolder 4"/>
          <p:cNvSpPr>
            <a:spLocks noGrp="1"/>
          </p:cNvSpPr>
          <p:nvPr>
            <p:ph type="dt" idx="111"/>
          </p:nvPr>
        </p:nvSpPr>
        <p:spPr>
          <a:xfrm>
            <a:off x="504000" y="5165280"/>
            <a:ext cx="2325960" cy="368280"/>
          </a:xfrm>
          <a:prstGeom prst="rect">
            <a:avLst/>
          </a:prstGeom>
          <a:noFill/>
          <a:ln w="0">
            <a:noFill/>
          </a:ln>
        </p:spPr>
        <p:txBody>
          <a:bodyPr lIns="0" rIns="0" tIns="0" bIns="0" anchor="t">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714" r:id="rId2"/>
  </p:sldLayoutIdLst>
</p:sldMaster>
</file>

<file path=ppt/slideMasters/slideMaster3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PlaceHolder 1"/>
          <p:cNvSpPr>
            <a:spLocks noGrp="1"/>
          </p:cNvSpPr>
          <p:nvPr>
            <p:ph type="title"/>
          </p:nvPr>
        </p:nvSpPr>
        <p:spPr>
          <a:xfrm>
            <a:off x="504000" y="555120"/>
            <a:ext cx="9049320" cy="274680"/>
          </a:xfrm>
          <a:prstGeom prst="rect">
            <a:avLst/>
          </a:prstGeom>
          <a:noFill/>
          <a:ln w="0">
            <a:noFill/>
          </a:ln>
        </p:spPr>
        <p:txBody>
          <a:bodyPr lIns="0" rIns="0" tIns="0" bIns="0" anchor="ctr">
            <a:spAutoFit/>
          </a:bodyPr>
          <a:p>
            <a:pPr indent="0">
              <a:buNone/>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227" name="PlaceHolder 2"/>
          <p:cNvSpPr>
            <a:spLocks noGrp="1"/>
          </p:cNvSpPr>
          <p:nvPr>
            <p:ph type="ftr" idx="112"/>
          </p:nvPr>
        </p:nvSpPr>
        <p:spPr>
          <a:xfrm>
            <a:off x="3447360" y="5165280"/>
            <a:ext cx="3172680" cy="368280"/>
          </a:xfrm>
          <a:prstGeom prst="rect">
            <a:avLst/>
          </a:prstGeom>
          <a:noFill/>
          <a:ln w="0">
            <a:noFill/>
          </a:ln>
        </p:spPr>
        <p:txBody>
          <a:bodyPr lIns="0" rIns="0" tIns="0" bIns="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228" name="PlaceHolder 3"/>
          <p:cNvSpPr>
            <a:spLocks noGrp="1"/>
          </p:cNvSpPr>
          <p:nvPr>
            <p:ph type="sldNum" idx="113"/>
          </p:nvPr>
        </p:nvSpPr>
        <p:spPr>
          <a:xfrm>
            <a:off x="7227360" y="5165280"/>
            <a:ext cx="2325960" cy="368280"/>
          </a:xfrm>
          <a:prstGeom prst="rect">
            <a:avLst/>
          </a:prstGeom>
          <a:noFill/>
          <a:ln w="0">
            <a:noFill/>
          </a:ln>
        </p:spPr>
        <p:txBody>
          <a:bodyPr lIns="0" rIns="0" tIns="0" bIns="0" anchor="t">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B85B2EC0-8778-419D-A8FF-CA9F2CC6A704}" type="slidenum">
              <a:rPr b="0" lang="en-US" sz="1400" strike="noStrike" u="none">
                <a:solidFill>
                  <a:srgbClr val="000000"/>
                </a:solidFill>
                <a:effectLst/>
                <a:uFillTx/>
                <a:latin typeface="Times New Roman"/>
              </a:rPr>
              <a:t>1</a:t>
            </a:fld>
            <a:endParaRPr b="0" lang="en-US" sz="1400" strike="noStrike" u="none">
              <a:solidFill>
                <a:srgbClr val="000000"/>
              </a:solidFill>
              <a:effectLst/>
              <a:uFillTx/>
              <a:latin typeface="Times New Roman"/>
            </a:endParaRPr>
          </a:p>
        </p:txBody>
      </p:sp>
      <p:sp>
        <p:nvSpPr>
          <p:cNvPr id="229" name="PlaceHolder 4"/>
          <p:cNvSpPr>
            <a:spLocks noGrp="1"/>
          </p:cNvSpPr>
          <p:nvPr>
            <p:ph type="dt" idx="114"/>
          </p:nvPr>
        </p:nvSpPr>
        <p:spPr>
          <a:xfrm>
            <a:off x="504000" y="5165280"/>
            <a:ext cx="2325960" cy="368280"/>
          </a:xfrm>
          <a:prstGeom prst="rect">
            <a:avLst/>
          </a:prstGeom>
          <a:noFill/>
          <a:ln w="0">
            <a:noFill/>
          </a:ln>
        </p:spPr>
        <p:txBody>
          <a:bodyPr lIns="0" rIns="0" tIns="0" bIns="0" anchor="t">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716" r:id="rId2"/>
  </p:sldLayoutIdLst>
</p:sldMaster>
</file>

<file path=ppt/slideMasters/slideMaster3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PlaceHolder 1"/>
          <p:cNvSpPr>
            <a:spLocks noGrp="1"/>
          </p:cNvSpPr>
          <p:nvPr>
            <p:ph type="title"/>
          </p:nvPr>
        </p:nvSpPr>
        <p:spPr>
          <a:xfrm>
            <a:off x="504000" y="555120"/>
            <a:ext cx="9049320" cy="274680"/>
          </a:xfrm>
          <a:prstGeom prst="rect">
            <a:avLst/>
          </a:prstGeom>
          <a:noFill/>
          <a:ln w="0">
            <a:noFill/>
          </a:ln>
        </p:spPr>
        <p:txBody>
          <a:bodyPr lIns="0" rIns="0" tIns="0" bIns="0" anchor="ctr">
            <a:spAutoFit/>
          </a:bodyPr>
          <a:p>
            <a:pPr indent="0">
              <a:buNone/>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233" name="PlaceHolder 2"/>
          <p:cNvSpPr>
            <a:spLocks noGrp="1"/>
          </p:cNvSpPr>
          <p:nvPr>
            <p:ph type="ftr" idx="115"/>
          </p:nvPr>
        </p:nvSpPr>
        <p:spPr>
          <a:xfrm>
            <a:off x="3447360" y="5165280"/>
            <a:ext cx="3174480" cy="370080"/>
          </a:xfrm>
          <a:prstGeom prst="rect">
            <a:avLst/>
          </a:prstGeom>
          <a:noFill/>
          <a:ln w="0">
            <a:noFill/>
          </a:ln>
        </p:spPr>
        <p:txBody>
          <a:bodyPr lIns="0" rIns="0" tIns="0" bIns="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234" name="PlaceHolder 3"/>
          <p:cNvSpPr>
            <a:spLocks noGrp="1"/>
          </p:cNvSpPr>
          <p:nvPr>
            <p:ph type="sldNum" idx="116"/>
          </p:nvPr>
        </p:nvSpPr>
        <p:spPr>
          <a:xfrm>
            <a:off x="7227360" y="5165280"/>
            <a:ext cx="2327760" cy="370080"/>
          </a:xfrm>
          <a:prstGeom prst="rect">
            <a:avLst/>
          </a:prstGeom>
          <a:noFill/>
          <a:ln w="0">
            <a:noFill/>
          </a:ln>
        </p:spPr>
        <p:txBody>
          <a:bodyPr lIns="0" rIns="0" tIns="0" bIns="0" anchor="t">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DE7DEC3C-D08D-45F2-8275-4413F538560A}" type="slidenum">
              <a:rPr b="0" lang="en-US" sz="1400" strike="noStrike" u="none">
                <a:solidFill>
                  <a:srgbClr val="000000"/>
                </a:solidFill>
                <a:effectLst/>
                <a:uFillTx/>
                <a:latin typeface="Times New Roman"/>
              </a:rPr>
              <a:t>1</a:t>
            </a:fld>
            <a:endParaRPr b="0" lang="en-US" sz="1400" strike="noStrike" u="none">
              <a:solidFill>
                <a:srgbClr val="000000"/>
              </a:solidFill>
              <a:effectLst/>
              <a:uFillTx/>
              <a:latin typeface="Times New Roman"/>
            </a:endParaRPr>
          </a:p>
        </p:txBody>
      </p:sp>
      <p:sp>
        <p:nvSpPr>
          <p:cNvPr id="235" name="PlaceHolder 4"/>
          <p:cNvSpPr>
            <a:spLocks noGrp="1"/>
          </p:cNvSpPr>
          <p:nvPr>
            <p:ph type="dt" idx="117"/>
          </p:nvPr>
        </p:nvSpPr>
        <p:spPr>
          <a:xfrm>
            <a:off x="504000" y="5165280"/>
            <a:ext cx="2327760" cy="370080"/>
          </a:xfrm>
          <a:prstGeom prst="rect">
            <a:avLst/>
          </a:prstGeom>
          <a:noFill/>
          <a:ln w="0">
            <a:noFill/>
          </a:ln>
        </p:spPr>
        <p:txBody>
          <a:bodyPr lIns="0" rIns="0" tIns="0" bIns="0" anchor="t">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718" r:id="rId2"/>
  </p:sldLayoutIdLst>
</p:sldMaster>
</file>

<file path=ppt/slideMasters/slideMaster3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PlaceHolder 1"/>
          <p:cNvSpPr>
            <a:spLocks noGrp="1"/>
          </p:cNvSpPr>
          <p:nvPr>
            <p:ph type="title"/>
          </p:nvPr>
        </p:nvSpPr>
        <p:spPr>
          <a:xfrm>
            <a:off x="504000" y="555120"/>
            <a:ext cx="9049320" cy="274680"/>
          </a:xfrm>
          <a:prstGeom prst="rect">
            <a:avLst/>
          </a:prstGeom>
          <a:noFill/>
          <a:ln w="0">
            <a:noFill/>
          </a:ln>
        </p:spPr>
        <p:txBody>
          <a:bodyPr lIns="0" rIns="0" tIns="0" bIns="0" anchor="ctr">
            <a:spAutoFit/>
          </a:bodyPr>
          <a:p>
            <a:pPr indent="0">
              <a:buNone/>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239" name="PlaceHolder 2"/>
          <p:cNvSpPr>
            <a:spLocks noGrp="1"/>
          </p:cNvSpPr>
          <p:nvPr>
            <p:ph type="ftr" idx="118"/>
          </p:nvPr>
        </p:nvSpPr>
        <p:spPr>
          <a:xfrm>
            <a:off x="3447360" y="5165280"/>
            <a:ext cx="3174480" cy="370080"/>
          </a:xfrm>
          <a:prstGeom prst="rect">
            <a:avLst/>
          </a:prstGeom>
          <a:noFill/>
          <a:ln w="0">
            <a:noFill/>
          </a:ln>
        </p:spPr>
        <p:txBody>
          <a:bodyPr lIns="0" rIns="0" tIns="0" bIns="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240" name="PlaceHolder 3"/>
          <p:cNvSpPr>
            <a:spLocks noGrp="1"/>
          </p:cNvSpPr>
          <p:nvPr>
            <p:ph type="sldNum" idx="119"/>
          </p:nvPr>
        </p:nvSpPr>
        <p:spPr>
          <a:xfrm>
            <a:off x="7227360" y="5165280"/>
            <a:ext cx="2327760" cy="370080"/>
          </a:xfrm>
          <a:prstGeom prst="rect">
            <a:avLst/>
          </a:prstGeom>
          <a:noFill/>
          <a:ln w="0">
            <a:noFill/>
          </a:ln>
        </p:spPr>
        <p:txBody>
          <a:bodyPr lIns="0" rIns="0" tIns="0" bIns="0" anchor="t">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3378B350-19A1-4F11-BE4A-A2D08FC6235E}" type="slidenum">
              <a:rPr b="0" lang="en-US" sz="1400" strike="noStrike" u="none">
                <a:solidFill>
                  <a:srgbClr val="000000"/>
                </a:solidFill>
                <a:effectLst/>
                <a:uFillTx/>
                <a:latin typeface="Times New Roman"/>
              </a:rPr>
              <a:t>1</a:t>
            </a:fld>
            <a:endParaRPr b="0" lang="en-US" sz="1400" strike="noStrike" u="none">
              <a:solidFill>
                <a:srgbClr val="000000"/>
              </a:solidFill>
              <a:effectLst/>
              <a:uFillTx/>
              <a:latin typeface="Times New Roman"/>
            </a:endParaRPr>
          </a:p>
        </p:txBody>
      </p:sp>
      <p:sp>
        <p:nvSpPr>
          <p:cNvPr id="241" name="PlaceHolder 4"/>
          <p:cNvSpPr>
            <a:spLocks noGrp="1"/>
          </p:cNvSpPr>
          <p:nvPr>
            <p:ph type="dt" idx="120"/>
          </p:nvPr>
        </p:nvSpPr>
        <p:spPr>
          <a:xfrm>
            <a:off x="504000" y="5165280"/>
            <a:ext cx="2327760" cy="370080"/>
          </a:xfrm>
          <a:prstGeom prst="rect">
            <a:avLst/>
          </a:prstGeom>
          <a:noFill/>
          <a:ln w="0">
            <a:noFill/>
          </a:ln>
        </p:spPr>
        <p:txBody>
          <a:bodyPr lIns="0" rIns="0" tIns="0" bIns="0" anchor="t">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242"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effectLst/>
                <a:uFillTx/>
                <a:latin typeface="Arial"/>
              </a:rPr>
              <a:t>Second Outline Level</a:t>
            </a:r>
            <a:endParaRPr b="0" lang="en-US" sz="2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effectLst/>
                <a:uFillTx/>
                <a:latin typeface="Arial"/>
              </a:rPr>
              <a:t>Third Outline Level</a:t>
            </a:r>
            <a:endParaRPr b="0" lang="en-US" sz="2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effectLst/>
                <a:uFillTx/>
                <a:latin typeface="Arial"/>
              </a:rPr>
              <a:t>Fourth Outline Level</a:t>
            </a:r>
            <a:endParaRPr b="0" lang="en-US" sz="20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3720"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 name="PlaceHolder 1"/>
          <p:cNvSpPr>
            <a:spLocks noGrp="1"/>
          </p:cNvSpPr>
          <p:nvPr>
            <p:ph type="title"/>
          </p:nvPr>
        </p:nvSpPr>
        <p:spPr>
          <a:xfrm>
            <a:off x="504000" y="555120"/>
            <a:ext cx="9049320" cy="274680"/>
          </a:xfrm>
          <a:prstGeom prst="rect">
            <a:avLst/>
          </a:prstGeom>
          <a:noFill/>
          <a:ln w="0">
            <a:noFill/>
          </a:ln>
        </p:spPr>
        <p:txBody>
          <a:bodyPr lIns="0" rIns="0" tIns="0" bIns="0" anchor="ctr">
            <a:spAutoFit/>
          </a:bodyPr>
          <a:p>
            <a:pPr indent="0">
              <a:buNone/>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22" name="PlaceHolder 2"/>
          <p:cNvSpPr>
            <a:spLocks noGrp="1"/>
          </p:cNvSpPr>
          <p:nvPr>
            <p:ph type="body"/>
          </p:nvPr>
        </p:nvSpPr>
        <p:spPr>
          <a:xfrm>
            <a:off x="504000" y="1326600"/>
            <a:ext cx="9050040" cy="32666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effectLst/>
                <a:uFillTx/>
                <a:latin typeface="Arial"/>
              </a:rPr>
              <a:t>Second Outline Level</a:t>
            </a:r>
            <a:endParaRPr b="0" lang="en-US"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effectLst/>
                <a:uFillTx/>
                <a:latin typeface="Arial"/>
              </a:rPr>
              <a:t>Third Outline Level</a:t>
            </a:r>
            <a:endParaRPr b="0" lang="en-US"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effectLst/>
                <a:uFillTx/>
                <a:latin typeface="Arial"/>
              </a:rPr>
              <a:t>Fourth Outline Level</a:t>
            </a:r>
            <a:endParaRPr b="0" lang="en-US"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Fifth Outline Level</a:t>
            </a:r>
            <a:endParaRPr b="0" lang="en-US"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Sixth Outline Level</a:t>
            </a:r>
            <a:endParaRPr b="0" lang="en-US"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Seventh Outline Level</a:t>
            </a:r>
            <a:endParaRPr b="0" lang="en-US" sz="1800" strike="noStrike" u="none">
              <a:solidFill>
                <a:srgbClr val="000000"/>
              </a:solidFill>
              <a:effectLst/>
              <a:uFillTx/>
              <a:latin typeface="Arial"/>
            </a:endParaRPr>
          </a:p>
        </p:txBody>
      </p:sp>
      <p:sp>
        <p:nvSpPr>
          <p:cNvPr id="23" name="PlaceHolder 3"/>
          <p:cNvSpPr>
            <a:spLocks noGrp="1"/>
          </p:cNvSpPr>
          <p:nvPr>
            <p:ph type="ftr" idx="10"/>
          </p:nvPr>
        </p:nvSpPr>
        <p:spPr>
          <a:xfrm>
            <a:off x="3447360" y="5165280"/>
            <a:ext cx="3172680" cy="368280"/>
          </a:xfrm>
          <a:prstGeom prst="rect">
            <a:avLst/>
          </a:prstGeom>
          <a:noFill/>
          <a:ln w="0">
            <a:noFill/>
          </a:ln>
        </p:spPr>
        <p:txBody>
          <a:bodyPr lIns="0" rIns="0" tIns="0" bIns="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24" name="PlaceHolder 4"/>
          <p:cNvSpPr>
            <a:spLocks noGrp="1"/>
          </p:cNvSpPr>
          <p:nvPr>
            <p:ph type="sldNum" idx="11"/>
          </p:nvPr>
        </p:nvSpPr>
        <p:spPr>
          <a:xfrm>
            <a:off x="7227360" y="5165280"/>
            <a:ext cx="2325960" cy="368280"/>
          </a:xfrm>
          <a:prstGeom prst="rect">
            <a:avLst/>
          </a:prstGeom>
          <a:noFill/>
          <a:ln w="0">
            <a:noFill/>
          </a:ln>
        </p:spPr>
        <p:txBody>
          <a:bodyPr lIns="0" rIns="0" tIns="0" bIns="0" anchor="t">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97D348BF-7EF8-4967-8290-083BE61F7055}"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
        <p:nvSpPr>
          <p:cNvPr id="25" name="PlaceHolder 5"/>
          <p:cNvSpPr>
            <a:spLocks noGrp="1"/>
          </p:cNvSpPr>
          <p:nvPr>
            <p:ph type="dt" idx="12"/>
          </p:nvPr>
        </p:nvSpPr>
        <p:spPr>
          <a:xfrm>
            <a:off x="504000" y="5165280"/>
            <a:ext cx="2325960" cy="368280"/>
          </a:xfrm>
          <a:prstGeom prst="rect">
            <a:avLst/>
          </a:prstGeom>
          <a:noFill/>
          <a:ln w="0">
            <a:noFill/>
          </a:ln>
        </p:spPr>
        <p:txBody>
          <a:bodyPr lIns="0" rIns="0" tIns="0" bIns="0" anchor="t">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 name="PlaceHolder 1"/>
          <p:cNvSpPr>
            <a:spLocks noGrp="1"/>
          </p:cNvSpPr>
          <p:nvPr>
            <p:ph type="title"/>
          </p:nvPr>
        </p:nvSpPr>
        <p:spPr>
          <a:xfrm>
            <a:off x="504000" y="555120"/>
            <a:ext cx="9049320" cy="274680"/>
          </a:xfrm>
          <a:prstGeom prst="rect">
            <a:avLst/>
          </a:prstGeom>
          <a:noFill/>
          <a:ln w="0">
            <a:noFill/>
          </a:ln>
        </p:spPr>
        <p:txBody>
          <a:bodyPr lIns="0" rIns="0" tIns="0" bIns="0" anchor="ctr">
            <a:spAutoFit/>
          </a:bodyPr>
          <a:p>
            <a:pPr indent="0">
              <a:buNone/>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29" name="PlaceHolder 2"/>
          <p:cNvSpPr>
            <a:spLocks noGrp="1"/>
          </p:cNvSpPr>
          <p:nvPr>
            <p:ph type="body"/>
          </p:nvPr>
        </p:nvSpPr>
        <p:spPr>
          <a:xfrm>
            <a:off x="504000" y="1326600"/>
            <a:ext cx="9050040" cy="32666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effectLst/>
                <a:uFillTx/>
                <a:latin typeface="Arial"/>
              </a:rPr>
              <a:t>Second Outline Level</a:t>
            </a:r>
            <a:endParaRPr b="0" lang="en-US"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effectLst/>
                <a:uFillTx/>
                <a:latin typeface="Arial"/>
              </a:rPr>
              <a:t>Third Outline Level</a:t>
            </a:r>
            <a:endParaRPr b="0" lang="en-US"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effectLst/>
                <a:uFillTx/>
                <a:latin typeface="Arial"/>
              </a:rPr>
              <a:t>Fourth Outline Level</a:t>
            </a:r>
            <a:endParaRPr b="0" lang="en-US"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Fifth Outline Level</a:t>
            </a:r>
            <a:endParaRPr b="0" lang="en-US"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Sixth Outline Level</a:t>
            </a:r>
            <a:endParaRPr b="0" lang="en-US"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Seventh Outline Level</a:t>
            </a:r>
            <a:endParaRPr b="0" lang="en-US" sz="1800" strike="noStrike" u="none">
              <a:solidFill>
                <a:srgbClr val="000000"/>
              </a:solidFill>
              <a:effectLst/>
              <a:uFillTx/>
              <a:latin typeface="Arial"/>
            </a:endParaRPr>
          </a:p>
        </p:txBody>
      </p:sp>
      <p:sp>
        <p:nvSpPr>
          <p:cNvPr id="30" name="PlaceHolder 3"/>
          <p:cNvSpPr>
            <a:spLocks noGrp="1"/>
          </p:cNvSpPr>
          <p:nvPr>
            <p:ph type="ftr" idx="13"/>
          </p:nvPr>
        </p:nvSpPr>
        <p:spPr>
          <a:xfrm>
            <a:off x="3447360" y="5165280"/>
            <a:ext cx="3172680" cy="368280"/>
          </a:xfrm>
          <a:prstGeom prst="rect">
            <a:avLst/>
          </a:prstGeom>
          <a:noFill/>
          <a:ln w="0">
            <a:noFill/>
          </a:ln>
        </p:spPr>
        <p:txBody>
          <a:bodyPr lIns="0" rIns="0" tIns="0" bIns="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31" name="PlaceHolder 4"/>
          <p:cNvSpPr>
            <a:spLocks noGrp="1"/>
          </p:cNvSpPr>
          <p:nvPr>
            <p:ph type="sldNum" idx="14"/>
          </p:nvPr>
        </p:nvSpPr>
        <p:spPr>
          <a:xfrm>
            <a:off x="7227360" y="5165280"/>
            <a:ext cx="2325960" cy="368280"/>
          </a:xfrm>
          <a:prstGeom prst="rect">
            <a:avLst/>
          </a:prstGeom>
          <a:noFill/>
          <a:ln w="0">
            <a:noFill/>
          </a:ln>
        </p:spPr>
        <p:txBody>
          <a:bodyPr lIns="0" rIns="0" tIns="0" bIns="0" anchor="t">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CE9DBB95-66C3-4EC8-9A42-4595530045B1}"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
        <p:nvSpPr>
          <p:cNvPr id="32" name="PlaceHolder 5"/>
          <p:cNvSpPr>
            <a:spLocks noGrp="1"/>
          </p:cNvSpPr>
          <p:nvPr>
            <p:ph type="dt" idx="15"/>
          </p:nvPr>
        </p:nvSpPr>
        <p:spPr>
          <a:xfrm>
            <a:off x="504000" y="5165280"/>
            <a:ext cx="2325960" cy="368280"/>
          </a:xfrm>
          <a:prstGeom prst="rect">
            <a:avLst/>
          </a:prstGeom>
          <a:noFill/>
          <a:ln w="0">
            <a:noFill/>
          </a:ln>
        </p:spPr>
        <p:txBody>
          <a:bodyPr lIns="0" rIns="0" tIns="0" bIns="0" anchor="t">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 name="PlaceHolder 1"/>
          <p:cNvSpPr>
            <a:spLocks noGrp="1"/>
          </p:cNvSpPr>
          <p:nvPr>
            <p:ph type="title"/>
          </p:nvPr>
        </p:nvSpPr>
        <p:spPr>
          <a:xfrm>
            <a:off x="504000" y="555120"/>
            <a:ext cx="9049320" cy="274680"/>
          </a:xfrm>
          <a:prstGeom prst="rect">
            <a:avLst/>
          </a:prstGeom>
          <a:noFill/>
          <a:ln w="0">
            <a:noFill/>
          </a:ln>
        </p:spPr>
        <p:txBody>
          <a:bodyPr lIns="0" rIns="0" tIns="0" bIns="0" anchor="ctr">
            <a:spAutoFit/>
          </a:bodyPr>
          <a:p>
            <a:pPr indent="0">
              <a:buNone/>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36" name="PlaceHolder 2"/>
          <p:cNvSpPr>
            <a:spLocks noGrp="1"/>
          </p:cNvSpPr>
          <p:nvPr>
            <p:ph type="body"/>
          </p:nvPr>
        </p:nvSpPr>
        <p:spPr>
          <a:xfrm>
            <a:off x="504000" y="1326600"/>
            <a:ext cx="9050040" cy="32666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effectLst/>
                <a:uFillTx/>
                <a:latin typeface="Arial"/>
              </a:rPr>
              <a:t>Second Outline Level</a:t>
            </a:r>
            <a:endParaRPr b="0" lang="en-US"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effectLst/>
                <a:uFillTx/>
                <a:latin typeface="Arial"/>
              </a:rPr>
              <a:t>Third Outline Level</a:t>
            </a:r>
            <a:endParaRPr b="0" lang="en-US"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effectLst/>
                <a:uFillTx/>
                <a:latin typeface="Arial"/>
              </a:rPr>
              <a:t>Fourth Outline Level</a:t>
            </a:r>
            <a:endParaRPr b="0" lang="en-US"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Fifth Outline Level</a:t>
            </a:r>
            <a:endParaRPr b="0" lang="en-US"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Sixth Outline Level</a:t>
            </a:r>
            <a:endParaRPr b="0" lang="en-US"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Seventh Outline Level</a:t>
            </a:r>
            <a:endParaRPr b="0" lang="en-US" sz="1800" strike="noStrike" u="none">
              <a:solidFill>
                <a:srgbClr val="000000"/>
              </a:solidFill>
              <a:effectLst/>
              <a:uFillTx/>
              <a:latin typeface="Arial"/>
            </a:endParaRPr>
          </a:p>
        </p:txBody>
      </p:sp>
      <p:sp>
        <p:nvSpPr>
          <p:cNvPr id="37" name="PlaceHolder 3"/>
          <p:cNvSpPr>
            <a:spLocks noGrp="1"/>
          </p:cNvSpPr>
          <p:nvPr>
            <p:ph type="ftr" idx="16"/>
          </p:nvPr>
        </p:nvSpPr>
        <p:spPr>
          <a:xfrm>
            <a:off x="3447360" y="5165280"/>
            <a:ext cx="3172680" cy="368280"/>
          </a:xfrm>
          <a:prstGeom prst="rect">
            <a:avLst/>
          </a:prstGeom>
          <a:noFill/>
          <a:ln w="0">
            <a:noFill/>
          </a:ln>
        </p:spPr>
        <p:txBody>
          <a:bodyPr lIns="0" rIns="0" tIns="0" bIns="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38" name="PlaceHolder 4"/>
          <p:cNvSpPr>
            <a:spLocks noGrp="1"/>
          </p:cNvSpPr>
          <p:nvPr>
            <p:ph type="sldNum" idx="17"/>
          </p:nvPr>
        </p:nvSpPr>
        <p:spPr>
          <a:xfrm>
            <a:off x="7227360" y="5165280"/>
            <a:ext cx="2325960" cy="368280"/>
          </a:xfrm>
          <a:prstGeom prst="rect">
            <a:avLst/>
          </a:prstGeom>
          <a:noFill/>
          <a:ln w="0">
            <a:noFill/>
          </a:ln>
        </p:spPr>
        <p:txBody>
          <a:bodyPr lIns="0" rIns="0" tIns="0" bIns="0" anchor="t">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94F20429-645C-4BD7-A9BC-0BC669505430}"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
        <p:nvSpPr>
          <p:cNvPr id="39" name="PlaceHolder 5"/>
          <p:cNvSpPr>
            <a:spLocks noGrp="1"/>
          </p:cNvSpPr>
          <p:nvPr>
            <p:ph type="dt" idx="18"/>
          </p:nvPr>
        </p:nvSpPr>
        <p:spPr>
          <a:xfrm>
            <a:off x="504000" y="5165280"/>
            <a:ext cx="2325960" cy="368280"/>
          </a:xfrm>
          <a:prstGeom prst="rect">
            <a:avLst/>
          </a:prstGeom>
          <a:noFill/>
          <a:ln w="0">
            <a:noFill/>
          </a:ln>
        </p:spPr>
        <p:txBody>
          <a:bodyPr lIns="0" rIns="0" tIns="0" bIns="0" anchor="t">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 name="PlaceHolder 1"/>
          <p:cNvSpPr>
            <a:spLocks noGrp="1"/>
          </p:cNvSpPr>
          <p:nvPr>
            <p:ph type="title"/>
          </p:nvPr>
        </p:nvSpPr>
        <p:spPr>
          <a:xfrm>
            <a:off x="504000" y="555120"/>
            <a:ext cx="9049320" cy="274680"/>
          </a:xfrm>
          <a:prstGeom prst="rect">
            <a:avLst/>
          </a:prstGeom>
          <a:noFill/>
          <a:ln w="0">
            <a:noFill/>
          </a:ln>
        </p:spPr>
        <p:txBody>
          <a:bodyPr lIns="0" rIns="0" tIns="0" bIns="0" anchor="ctr">
            <a:spAutoFit/>
          </a:bodyPr>
          <a:p>
            <a:pPr indent="0">
              <a:buNone/>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43" name="PlaceHolder 2"/>
          <p:cNvSpPr>
            <a:spLocks noGrp="1"/>
          </p:cNvSpPr>
          <p:nvPr>
            <p:ph type="body"/>
          </p:nvPr>
        </p:nvSpPr>
        <p:spPr>
          <a:xfrm>
            <a:off x="504000" y="1326600"/>
            <a:ext cx="9050040" cy="32666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effectLst/>
                <a:uFillTx/>
                <a:latin typeface="Arial"/>
              </a:rPr>
              <a:t>Second Outline Level</a:t>
            </a:r>
            <a:endParaRPr b="0" lang="en-US"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effectLst/>
                <a:uFillTx/>
                <a:latin typeface="Arial"/>
              </a:rPr>
              <a:t>Third Outline Level</a:t>
            </a:r>
            <a:endParaRPr b="0" lang="en-US"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effectLst/>
                <a:uFillTx/>
                <a:latin typeface="Arial"/>
              </a:rPr>
              <a:t>Fourth Outline Level</a:t>
            </a:r>
            <a:endParaRPr b="0" lang="en-US"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Fifth Outline Level</a:t>
            </a:r>
            <a:endParaRPr b="0" lang="en-US"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Sixth Outline Level</a:t>
            </a:r>
            <a:endParaRPr b="0" lang="en-US"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Seventh Outline Level</a:t>
            </a:r>
            <a:endParaRPr b="0" lang="en-US" sz="1800" strike="noStrike" u="none">
              <a:solidFill>
                <a:srgbClr val="000000"/>
              </a:solidFill>
              <a:effectLst/>
              <a:uFillTx/>
              <a:latin typeface="Arial"/>
            </a:endParaRPr>
          </a:p>
        </p:txBody>
      </p:sp>
      <p:sp>
        <p:nvSpPr>
          <p:cNvPr id="44" name="PlaceHolder 3"/>
          <p:cNvSpPr>
            <a:spLocks noGrp="1"/>
          </p:cNvSpPr>
          <p:nvPr>
            <p:ph type="ftr" idx="19"/>
          </p:nvPr>
        </p:nvSpPr>
        <p:spPr>
          <a:xfrm>
            <a:off x="3447360" y="5165280"/>
            <a:ext cx="3172680" cy="368280"/>
          </a:xfrm>
          <a:prstGeom prst="rect">
            <a:avLst/>
          </a:prstGeom>
          <a:noFill/>
          <a:ln w="0">
            <a:noFill/>
          </a:ln>
        </p:spPr>
        <p:txBody>
          <a:bodyPr lIns="0" rIns="0" tIns="0" bIns="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45" name="PlaceHolder 4"/>
          <p:cNvSpPr>
            <a:spLocks noGrp="1"/>
          </p:cNvSpPr>
          <p:nvPr>
            <p:ph type="sldNum" idx="20"/>
          </p:nvPr>
        </p:nvSpPr>
        <p:spPr>
          <a:xfrm>
            <a:off x="7227360" y="5165280"/>
            <a:ext cx="2325960" cy="368280"/>
          </a:xfrm>
          <a:prstGeom prst="rect">
            <a:avLst/>
          </a:prstGeom>
          <a:noFill/>
          <a:ln w="0">
            <a:noFill/>
          </a:ln>
        </p:spPr>
        <p:txBody>
          <a:bodyPr lIns="0" rIns="0" tIns="0" bIns="0" anchor="t">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79B1F17C-C72C-45EA-B744-F1F2ABF55C87}"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
        <p:nvSpPr>
          <p:cNvPr id="46" name="PlaceHolder 5"/>
          <p:cNvSpPr>
            <a:spLocks noGrp="1"/>
          </p:cNvSpPr>
          <p:nvPr>
            <p:ph type="dt" idx="21"/>
          </p:nvPr>
        </p:nvSpPr>
        <p:spPr>
          <a:xfrm>
            <a:off x="504000" y="5165280"/>
            <a:ext cx="2325960" cy="368280"/>
          </a:xfrm>
          <a:prstGeom prst="rect">
            <a:avLst/>
          </a:prstGeom>
          <a:noFill/>
          <a:ln w="0">
            <a:noFill/>
          </a:ln>
        </p:spPr>
        <p:txBody>
          <a:bodyPr lIns="0" rIns="0" tIns="0" bIns="0" anchor="t">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555120"/>
            <a:ext cx="9049320" cy="274680"/>
          </a:xfrm>
          <a:prstGeom prst="rect">
            <a:avLst/>
          </a:prstGeom>
          <a:noFill/>
          <a:ln w="0">
            <a:noFill/>
          </a:ln>
        </p:spPr>
        <p:txBody>
          <a:bodyPr lIns="0" rIns="0" tIns="0" bIns="0" anchor="ctr">
            <a:spAutoFit/>
          </a:bodyPr>
          <a:p>
            <a:pPr indent="0">
              <a:buNone/>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50" name="PlaceHolder 2"/>
          <p:cNvSpPr>
            <a:spLocks noGrp="1"/>
          </p:cNvSpPr>
          <p:nvPr>
            <p:ph type="body"/>
          </p:nvPr>
        </p:nvSpPr>
        <p:spPr>
          <a:xfrm>
            <a:off x="504000" y="1326600"/>
            <a:ext cx="9050040" cy="32666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effectLst/>
                <a:uFillTx/>
                <a:latin typeface="Arial"/>
              </a:rPr>
              <a:t>Second Outline Level</a:t>
            </a:r>
            <a:endParaRPr b="0" lang="en-US"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effectLst/>
                <a:uFillTx/>
                <a:latin typeface="Arial"/>
              </a:rPr>
              <a:t>Third Outline Level</a:t>
            </a:r>
            <a:endParaRPr b="0" lang="en-US"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effectLst/>
                <a:uFillTx/>
                <a:latin typeface="Arial"/>
              </a:rPr>
              <a:t>Fourth Outline Level</a:t>
            </a:r>
            <a:endParaRPr b="0" lang="en-US"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Fifth Outline Level</a:t>
            </a:r>
            <a:endParaRPr b="0" lang="en-US"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Sixth Outline Level</a:t>
            </a:r>
            <a:endParaRPr b="0" lang="en-US"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Seventh Outline Level</a:t>
            </a:r>
            <a:endParaRPr b="0" lang="en-US" sz="1800" strike="noStrike" u="none">
              <a:solidFill>
                <a:srgbClr val="000000"/>
              </a:solidFill>
              <a:effectLst/>
              <a:uFillTx/>
              <a:latin typeface="Arial"/>
            </a:endParaRPr>
          </a:p>
        </p:txBody>
      </p:sp>
      <p:sp>
        <p:nvSpPr>
          <p:cNvPr id="51" name="PlaceHolder 3"/>
          <p:cNvSpPr>
            <a:spLocks noGrp="1"/>
          </p:cNvSpPr>
          <p:nvPr>
            <p:ph type="ftr" idx="22"/>
          </p:nvPr>
        </p:nvSpPr>
        <p:spPr>
          <a:xfrm>
            <a:off x="3447360" y="5165280"/>
            <a:ext cx="3172680" cy="368280"/>
          </a:xfrm>
          <a:prstGeom prst="rect">
            <a:avLst/>
          </a:prstGeom>
          <a:noFill/>
          <a:ln w="0">
            <a:noFill/>
          </a:ln>
        </p:spPr>
        <p:txBody>
          <a:bodyPr lIns="0" rIns="0" tIns="0" bIns="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52" name="PlaceHolder 4"/>
          <p:cNvSpPr>
            <a:spLocks noGrp="1"/>
          </p:cNvSpPr>
          <p:nvPr>
            <p:ph type="sldNum" idx="23"/>
          </p:nvPr>
        </p:nvSpPr>
        <p:spPr>
          <a:xfrm>
            <a:off x="7227360" y="5165280"/>
            <a:ext cx="2325960" cy="368280"/>
          </a:xfrm>
          <a:prstGeom prst="rect">
            <a:avLst/>
          </a:prstGeom>
          <a:noFill/>
          <a:ln w="0">
            <a:noFill/>
          </a:ln>
        </p:spPr>
        <p:txBody>
          <a:bodyPr lIns="0" rIns="0" tIns="0" bIns="0" anchor="t">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0AF90AA2-9668-4CCB-BD83-75B9757783EB}"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
        <p:nvSpPr>
          <p:cNvPr id="53" name="PlaceHolder 5"/>
          <p:cNvSpPr>
            <a:spLocks noGrp="1"/>
          </p:cNvSpPr>
          <p:nvPr>
            <p:ph type="dt" idx="24"/>
          </p:nvPr>
        </p:nvSpPr>
        <p:spPr>
          <a:xfrm>
            <a:off x="504000" y="5165280"/>
            <a:ext cx="2325960" cy="368280"/>
          </a:xfrm>
          <a:prstGeom prst="rect">
            <a:avLst/>
          </a:prstGeom>
          <a:noFill/>
          <a:ln w="0">
            <a:noFill/>
          </a:ln>
        </p:spPr>
        <p:txBody>
          <a:bodyPr lIns="0" rIns="0" tIns="0" bIns="0" anchor="t">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 name="PlaceHolder 1"/>
          <p:cNvSpPr>
            <a:spLocks noGrp="1"/>
          </p:cNvSpPr>
          <p:nvPr>
            <p:ph type="title"/>
          </p:nvPr>
        </p:nvSpPr>
        <p:spPr>
          <a:xfrm>
            <a:off x="504000" y="555120"/>
            <a:ext cx="9049320" cy="274680"/>
          </a:xfrm>
          <a:prstGeom prst="rect">
            <a:avLst/>
          </a:prstGeom>
          <a:noFill/>
          <a:ln w="0">
            <a:noFill/>
          </a:ln>
        </p:spPr>
        <p:txBody>
          <a:bodyPr lIns="0" rIns="0" tIns="0" bIns="0" anchor="ctr">
            <a:spAutoFit/>
          </a:bodyPr>
          <a:p>
            <a:pPr indent="0">
              <a:buNone/>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57" name="PlaceHolder 2"/>
          <p:cNvSpPr>
            <a:spLocks noGrp="1"/>
          </p:cNvSpPr>
          <p:nvPr>
            <p:ph type="body"/>
          </p:nvPr>
        </p:nvSpPr>
        <p:spPr>
          <a:xfrm>
            <a:off x="504000" y="1326600"/>
            <a:ext cx="9050040" cy="32666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effectLst/>
                <a:uFillTx/>
                <a:latin typeface="Arial"/>
              </a:rPr>
              <a:t>Second Outline Level</a:t>
            </a:r>
            <a:endParaRPr b="0" lang="en-US"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effectLst/>
                <a:uFillTx/>
                <a:latin typeface="Arial"/>
              </a:rPr>
              <a:t>Third Outline Level</a:t>
            </a:r>
            <a:endParaRPr b="0" lang="en-US"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effectLst/>
                <a:uFillTx/>
                <a:latin typeface="Arial"/>
              </a:rPr>
              <a:t>Fourth Outline Level</a:t>
            </a:r>
            <a:endParaRPr b="0" lang="en-US"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Fifth Outline Level</a:t>
            </a:r>
            <a:endParaRPr b="0" lang="en-US"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Sixth Outline Level</a:t>
            </a:r>
            <a:endParaRPr b="0" lang="en-US"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Seventh Outline Level</a:t>
            </a:r>
            <a:endParaRPr b="0" lang="en-US" sz="1800" strike="noStrike" u="none">
              <a:solidFill>
                <a:srgbClr val="000000"/>
              </a:solidFill>
              <a:effectLst/>
              <a:uFillTx/>
              <a:latin typeface="Arial"/>
            </a:endParaRPr>
          </a:p>
        </p:txBody>
      </p:sp>
      <p:sp>
        <p:nvSpPr>
          <p:cNvPr id="58" name="PlaceHolder 3"/>
          <p:cNvSpPr>
            <a:spLocks noGrp="1"/>
          </p:cNvSpPr>
          <p:nvPr>
            <p:ph type="ftr" idx="25"/>
          </p:nvPr>
        </p:nvSpPr>
        <p:spPr>
          <a:xfrm>
            <a:off x="3447360" y="5165280"/>
            <a:ext cx="3172680" cy="368280"/>
          </a:xfrm>
          <a:prstGeom prst="rect">
            <a:avLst/>
          </a:prstGeom>
          <a:noFill/>
          <a:ln w="0">
            <a:noFill/>
          </a:ln>
        </p:spPr>
        <p:txBody>
          <a:bodyPr lIns="0" rIns="0" tIns="0" bIns="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59" name="PlaceHolder 4"/>
          <p:cNvSpPr>
            <a:spLocks noGrp="1"/>
          </p:cNvSpPr>
          <p:nvPr>
            <p:ph type="sldNum" idx="26"/>
          </p:nvPr>
        </p:nvSpPr>
        <p:spPr>
          <a:xfrm>
            <a:off x="7227360" y="5165280"/>
            <a:ext cx="2325960" cy="368280"/>
          </a:xfrm>
          <a:prstGeom prst="rect">
            <a:avLst/>
          </a:prstGeom>
          <a:noFill/>
          <a:ln w="0">
            <a:noFill/>
          </a:ln>
        </p:spPr>
        <p:txBody>
          <a:bodyPr lIns="0" rIns="0" tIns="0" bIns="0" anchor="t">
            <a:noAutofit/>
          </a:bodyPr>
          <a:lstStyle>
            <a:lvl1pPr indent="0" algn="r">
              <a:lnSpc>
                <a:spcPct val="100000"/>
              </a:lnSpc>
              <a:buNone/>
              <a:tabLst>
                <a:tab algn="l" pos="0"/>
              </a:tabLst>
              <a:defRPr b="0" lang="en-US" sz="1400" strike="noStrike" u="none">
                <a:solidFill>
                  <a:srgbClr val="000000"/>
                </a:solidFill>
                <a:effectLst/>
                <a:uFillTx/>
                <a:latin typeface="Times New Roman"/>
              </a:defRPr>
            </a:lvl1pPr>
          </a:lstStyle>
          <a:p>
            <a:pPr indent="0" algn="r">
              <a:lnSpc>
                <a:spcPct val="100000"/>
              </a:lnSpc>
              <a:buNone/>
              <a:tabLst>
                <a:tab algn="l" pos="0"/>
              </a:tabLst>
            </a:pPr>
            <a:fld id="{19EB7E5A-6DF2-452E-88AE-3B38D11A8E38}"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
        <p:nvSpPr>
          <p:cNvPr id="60" name="PlaceHolder 5"/>
          <p:cNvSpPr>
            <a:spLocks noGrp="1"/>
          </p:cNvSpPr>
          <p:nvPr>
            <p:ph type="dt" idx="27"/>
          </p:nvPr>
        </p:nvSpPr>
        <p:spPr>
          <a:xfrm>
            <a:off x="504000" y="5165280"/>
            <a:ext cx="2325960" cy="368280"/>
          </a:xfrm>
          <a:prstGeom prst="rect">
            <a:avLst/>
          </a:prstGeom>
          <a:noFill/>
          <a:ln w="0">
            <a:noFill/>
          </a:ln>
        </p:spPr>
        <p:txBody>
          <a:bodyPr lIns="0" rIns="0" tIns="0" bIns="0" anchor="t">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40.xml"/>
</Relationships>
</file>

<file path=ppt/slides/_rels/slide10.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slideLayout" Target="../slideLayouts/slideLayout21.xml"/><Relationship Id="rId6"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1.png"/><Relationship Id="rId4" Type="http://schemas.openxmlformats.org/officeDocument/2006/relationships/slideLayout" Target="../slideLayouts/slideLayout21.xml"/><Relationship Id="rId5"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15.jpe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slideLayout" Target="../slideLayouts/slideLayout21.xml"/><Relationship Id="rId6"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slideLayout" Target="../slideLayouts/slideLayout21.xml"/><Relationship Id="rId8"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21.xml"/>
</Relationships>
</file>

<file path=ppt/slides/_rels/slide15.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21.xml"/><Relationship Id="rId6"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slideLayout" Target="../slideLayouts/slideLayout21.xml"/><Relationship Id="rId8"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9.png"/><Relationship Id="rId4" Type="http://schemas.openxmlformats.org/officeDocument/2006/relationships/slideLayout" Target="../slideLayouts/slideLayout21.xml"/>
</Relationships>
</file>

<file path=ppt/slides/_rels/slide18.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9.png"/><Relationship Id="rId4" Type="http://schemas.openxmlformats.org/officeDocument/2006/relationships/slideLayout" Target="../slideLayouts/slideLayout21.xml"/>
</Relationships>
</file>

<file path=ppt/slides/_rels/slide19.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8.png"/><Relationship Id="rId3" Type="http://schemas.openxmlformats.org/officeDocument/2006/relationships/image" Target="../media/image7.jpe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slideLayout" Target="../slideLayouts/slideLayout21.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slideLayout" Target="../slideLayouts/slideLayout21.xml"/><Relationship Id="rId6"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21.xml"/>
</Relationships>
</file>

<file path=ppt/slides/_rels/slide21.xml.rels><?xml version="1.0" encoding="UTF-8"?>
<Relationships xmlns="http://schemas.openxmlformats.org/package/2006/relationships"><Relationship Id="rId1" Type="http://schemas.openxmlformats.org/officeDocument/2006/relationships/hyperlink" Target="https://www.cdc.gov/" TargetMode="Externa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1.xml"/>
</Relationships>
</file>

<file path=ppt/slides/_rels/slide2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21.xml"/>
</Relationships>
</file>

<file path=ppt/slides/_rels/slide2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21.xml"/>
</Relationships>
</file>

<file path=ppt/slides/_rels/slide2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21.xml"/>
</Relationships>
</file>

<file path=ppt/slides/_rels/slide25.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21.xml"/>
</Relationships>
</file>

<file path=ppt/slides/_rels/slide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1.xml"/><Relationship Id="rId5"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7.jpe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4.png"/><Relationship Id="rId7" Type="http://schemas.openxmlformats.org/officeDocument/2006/relationships/slideLayout" Target="../slideLayouts/slideLayout21.xml"/>
</Relationships>
</file>

<file path=ppt/slides/_rels/slide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7.jpeg"/><Relationship Id="rId8" Type="http://schemas.openxmlformats.org/officeDocument/2006/relationships/slideLayout" Target="../slideLayouts/slideLayout21.xml"/><Relationship Id="rId9"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slideLayout" Target="../slideLayouts/slideLayout21.xml"/><Relationship Id="rId5"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14.png"/><Relationship Id="rId4" Type="http://schemas.openxmlformats.org/officeDocument/2006/relationships/image" Target="../media/image15.jpeg"/><Relationship Id="rId5" Type="http://schemas.openxmlformats.org/officeDocument/2006/relationships/slideLayout" Target="../slideLayouts/slideLayout21.xml"/><Relationship Id="rId6"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slideLayout" Target="../slideLayouts/slideLayout21.xml"/><Relationship Id="rId7"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23.png"/><Relationship Id="rId8" Type="http://schemas.openxmlformats.org/officeDocument/2006/relationships/slideLayout" Target="../slideLayouts/slideLayout21.xml"/><Relationship Id="rId9"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
          <p:cNvSpPr/>
          <p:nvPr/>
        </p:nvSpPr>
        <p:spPr>
          <a:xfrm>
            <a:off x="0" y="0"/>
            <a:ext cx="10019880" cy="51224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US" sz="3600" strike="noStrike" u="none">
                <a:solidFill>
                  <a:srgbClr val="000000"/>
                </a:solidFill>
                <a:effectLst/>
                <a:uFillTx/>
                <a:latin typeface="Arial"/>
                <a:ea typeface="DejaVu Sans"/>
              </a:rPr>
              <a:t>Modeling and Simulation of the Shape and Interior Pressure of Enveloped Viruses:</a:t>
            </a:r>
            <a:endParaRPr b="0" lang="en-US" sz="3600" strike="noStrike" u="none">
              <a:solidFill>
                <a:srgbClr val="000000"/>
              </a:solidFill>
              <a:effectLst/>
              <a:uFillTx/>
              <a:latin typeface="Arial"/>
            </a:endParaRPr>
          </a:p>
          <a:p>
            <a:pPr algn="ctr">
              <a:lnSpc>
                <a:spcPct val="100000"/>
              </a:lnSpc>
            </a:pPr>
            <a:r>
              <a:rPr b="1" lang="en-US" sz="4000" strike="noStrike" u="none">
                <a:solidFill>
                  <a:srgbClr val="000000"/>
                </a:solidFill>
                <a:effectLst/>
                <a:uFillTx/>
                <a:latin typeface="Arial"/>
                <a:ea typeface="DejaVu Sans"/>
              </a:rPr>
              <a:t> </a:t>
            </a:r>
            <a:r>
              <a:rPr b="1" lang="en-US" sz="2800" strike="noStrike" u="none">
                <a:solidFill>
                  <a:srgbClr val="000000"/>
                </a:solidFill>
                <a:effectLst/>
                <a:uFillTx/>
                <a:latin typeface="Arial"/>
                <a:ea typeface="DejaVu Sans"/>
              </a:rPr>
              <a:t>Motivated by Orthopoxviruses and Coronaviruses </a:t>
            </a:r>
            <a:endParaRPr b="0" lang="en-US" sz="2800" strike="noStrike" u="none">
              <a:solidFill>
                <a:srgbClr val="000000"/>
              </a:solidFill>
              <a:effectLst/>
              <a:uFillTx/>
              <a:latin typeface="Arial"/>
            </a:endParaRPr>
          </a:p>
          <a:p>
            <a:pPr algn="ctr">
              <a:lnSpc>
                <a:spcPct val="100000"/>
              </a:lnSpc>
            </a:pPr>
            <a:endParaRPr b="0" lang="en-US" sz="1000" strike="noStrike" u="none">
              <a:solidFill>
                <a:srgbClr val="000000"/>
              </a:solidFill>
              <a:effectLst/>
              <a:uFillTx/>
              <a:latin typeface="Arial"/>
            </a:endParaRPr>
          </a:p>
          <a:p>
            <a:pPr algn="ctr">
              <a:lnSpc>
                <a:spcPct val="100000"/>
              </a:lnSpc>
            </a:pPr>
            <a:endParaRPr b="0" lang="en-US" sz="2200" strike="noStrike" u="none">
              <a:solidFill>
                <a:srgbClr val="000000"/>
              </a:solidFill>
              <a:effectLst/>
              <a:uFillTx/>
              <a:latin typeface="Arial"/>
            </a:endParaRPr>
          </a:p>
          <a:p>
            <a:pPr algn="ctr">
              <a:lnSpc>
                <a:spcPct val="100000"/>
              </a:lnSpc>
            </a:pPr>
            <a:endParaRPr b="0" lang="en-US" sz="2200" strike="noStrike" u="none">
              <a:solidFill>
                <a:srgbClr val="000000"/>
              </a:solidFill>
              <a:effectLst/>
              <a:uFillTx/>
              <a:latin typeface="Arial"/>
            </a:endParaRPr>
          </a:p>
          <a:p>
            <a:pPr algn="ctr">
              <a:lnSpc>
                <a:spcPct val="100000"/>
              </a:lnSpc>
            </a:pPr>
            <a:endParaRPr b="0" lang="en-US" sz="2200" strike="noStrike" u="none">
              <a:solidFill>
                <a:srgbClr val="000000"/>
              </a:solidFill>
              <a:effectLst/>
              <a:uFillTx/>
              <a:latin typeface="Arial"/>
            </a:endParaRPr>
          </a:p>
          <a:p>
            <a:pPr algn="ctr">
              <a:lnSpc>
                <a:spcPct val="100000"/>
              </a:lnSpc>
            </a:pPr>
            <a:r>
              <a:rPr b="1" lang="en-US" sz="2200" strike="noStrike" u="none">
                <a:solidFill>
                  <a:srgbClr val="000000"/>
                </a:solidFill>
                <a:effectLst/>
                <a:uFillTx/>
                <a:latin typeface="Arial"/>
                <a:ea typeface="DejaVu Sans"/>
              </a:rPr>
              <a:t>Hua Deng</a:t>
            </a:r>
            <a:endParaRPr b="0" lang="en-US" sz="2200" strike="noStrike" u="none">
              <a:solidFill>
                <a:srgbClr val="000000"/>
              </a:solidFill>
              <a:effectLst/>
              <a:uFillTx/>
              <a:latin typeface="Arial"/>
            </a:endParaRPr>
          </a:p>
          <a:p>
            <a:pPr algn="ctr">
              <a:lnSpc>
                <a:spcPct val="100000"/>
              </a:lnSpc>
            </a:pPr>
            <a:r>
              <a:rPr b="0" lang="en-US" sz="2200" strike="noStrike" u="none">
                <a:solidFill>
                  <a:srgbClr val="000000"/>
                </a:solidFill>
                <a:effectLst/>
                <a:uFillTx/>
                <a:latin typeface="Arial"/>
                <a:ea typeface="DejaVu Sans"/>
              </a:rPr>
              <a:t>Advisor: Professor Chwen-Yang Shew </a:t>
            </a:r>
            <a:endParaRPr b="0" lang="en-US" sz="2200" strike="noStrike" u="none">
              <a:solidFill>
                <a:srgbClr val="000000"/>
              </a:solidFill>
              <a:effectLst/>
              <a:uFillTx/>
              <a:latin typeface="Arial"/>
            </a:endParaRPr>
          </a:p>
          <a:p>
            <a:pPr algn="ctr">
              <a:lnSpc>
                <a:spcPct val="100000"/>
              </a:lnSpc>
            </a:pPr>
            <a:r>
              <a:rPr b="0" lang="en-US" sz="2200" strike="noStrike" u="none">
                <a:solidFill>
                  <a:srgbClr val="000000"/>
                </a:solidFill>
                <a:effectLst/>
                <a:uFillTx/>
                <a:latin typeface="Arial"/>
                <a:ea typeface="DejaVu Sans"/>
              </a:rPr>
              <a:t>Doctoral Chemistry Program, Department of Chemistry </a:t>
            </a:r>
            <a:endParaRPr b="0" lang="en-US" sz="2200" strike="noStrike" u="none">
              <a:solidFill>
                <a:srgbClr val="000000"/>
              </a:solidFill>
              <a:effectLst/>
              <a:uFillTx/>
              <a:latin typeface="Arial"/>
            </a:endParaRPr>
          </a:p>
          <a:p>
            <a:pPr algn="ctr">
              <a:lnSpc>
                <a:spcPct val="100000"/>
              </a:lnSpc>
            </a:pPr>
            <a:r>
              <a:rPr b="0" lang="en-US" sz="2200" strike="noStrike" u="none">
                <a:solidFill>
                  <a:srgbClr val="000000"/>
                </a:solidFill>
                <a:effectLst/>
                <a:uFillTx/>
                <a:latin typeface="Arial"/>
                <a:ea typeface="DejaVu Sans"/>
              </a:rPr>
              <a:t>College of Staten Island, Staten Island, NY 10314 </a:t>
            </a:r>
            <a:endParaRPr b="0" lang="en-US" sz="2200" strike="noStrike" u="none">
              <a:solidFill>
                <a:srgbClr val="000000"/>
              </a:solidFill>
              <a:effectLst/>
              <a:uFillTx/>
              <a:latin typeface="Arial"/>
            </a:endParaRPr>
          </a:p>
        </p:txBody>
      </p:sp>
      <p:pic>
        <p:nvPicPr>
          <p:cNvPr id="252" name="" descr=""/>
          <p:cNvPicPr/>
          <p:nvPr/>
        </p:nvPicPr>
        <p:blipFill>
          <a:blip r:embed="rId1"/>
          <a:stretch/>
        </p:blipFill>
        <p:spPr>
          <a:xfrm>
            <a:off x="0" y="5227200"/>
            <a:ext cx="1874520" cy="424440"/>
          </a:xfrm>
          <a:prstGeom prst="rect">
            <a:avLst/>
          </a:prstGeom>
          <a:noFill/>
          <a:ln w="0">
            <a:noFill/>
          </a:ln>
        </p:spPr>
      </p:pic>
      <p:pic>
        <p:nvPicPr>
          <p:cNvPr id="253" name="" descr=""/>
          <p:cNvPicPr/>
          <p:nvPr/>
        </p:nvPicPr>
        <p:blipFill>
          <a:blip r:embed="rId2"/>
          <a:stretch/>
        </p:blipFill>
        <p:spPr>
          <a:xfrm>
            <a:off x="8972280" y="5221080"/>
            <a:ext cx="1089360" cy="430560"/>
          </a:xfrm>
          <a:prstGeom prst="rect">
            <a:avLst/>
          </a:prstGeom>
          <a:noFill/>
          <a:ln w="0">
            <a:noFill/>
          </a:ln>
        </p:spPr>
      </p:pic>
      <p:sp>
        <p:nvSpPr>
          <p:cNvPr id="254" name=""/>
          <p:cNvSpPr/>
          <p:nvPr/>
        </p:nvSpPr>
        <p:spPr>
          <a:xfrm>
            <a:off x="7704360" y="3713760"/>
            <a:ext cx="1593360" cy="2217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endParaRPr b="0" lang="en-US" sz="1800" strike="noStrike" u="none">
              <a:solidFill>
                <a:srgbClr val="000000"/>
              </a:solidFill>
              <a:effectLst/>
              <a:uFillTx/>
              <a:latin typeface="Arial"/>
              <a:ea typeface="DejaVu Sans"/>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
          <p:cNvSpPr/>
          <p:nvPr/>
        </p:nvSpPr>
        <p:spPr>
          <a:xfrm>
            <a:off x="963360" y="849960"/>
            <a:ext cx="4849200" cy="357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endParaRPr b="0" lang="en-US" sz="1800" strike="noStrike" u="none">
              <a:solidFill>
                <a:srgbClr val="000000"/>
              </a:solidFill>
              <a:effectLst/>
              <a:uFillTx/>
              <a:latin typeface="Arial"/>
              <a:ea typeface="DejaVu Sans"/>
            </a:endParaRPr>
          </a:p>
        </p:txBody>
      </p:sp>
      <p:pic>
        <p:nvPicPr>
          <p:cNvPr id="332" name="" descr=""/>
          <p:cNvPicPr/>
          <p:nvPr/>
        </p:nvPicPr>
        <p:blipFill>
          <a:blip r:embed="rId1"/>
          <a:stretch/>
        </p:blipFill>
        <p:spPr>
          <a:xfrm>
            <a:off x="694080" y="1366560"/>
            <a:ext cx="4229280" cy="2969640"/>
          </a:xfrm>
          <a:prstGeom prst="rect">
            <a:avLst/>
          </a:prstGeom>
          <a:noFill/>
          <a:ln w="0">
            <a:noFill/>
          </a:ln>
        </p:spPr>
      </p:pic>
      <p:sp>
        <p:nvSpPr>
          <p:cNvPr id="333" name="PlaceHolder 18"/>
          <p:cNvSpPr/>
          <p:nvPr/>
        </p:nvSpPr>
        <p:spPr>
          <a:xfrm>
            <a:off x="1892160" y="360"/>
            <a:ext cx="6124680" cy="422280"/>
          </a:xfrm>
          <a:prstGeom prst="rect">
            <a:avLst/>
          </a:prstGeom>
          <a:solidFill>
            <a:srgbClr val="1d3783"/>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rgbClr val="ffffff"/>
              </a:solidFill>
              <a:effectLst/>
              <a:uFillTx/>
              <a:latin typeface="Arial"/>
              <a:ea typeface="DejaVu Sans"/>
            </a:endParaRPr>
          </a:p>
        </p:txBody>
      </p:sp>
      <p:sp>
        <p:nvSpPr>
          <p:cNvPr id="334" name=""/>
          <p:cNvSpPr/>
          <p:nvPr/>
        </p:nvSpPr>
        <p:spPr>
          <a:xfrm>
            <a:off x="2548800" y="78120"/>
            <a:ext cx="5405760" cy="3596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endParaRPr b="0" lang="en-US" sz="1800" strike="noStrike" u="none">
              <a:solidFill>
                <a:srgbClr val="000000"/>
              </a:solidFill>
              <a:effectLst/>
              <a:uFillTx/>
              <a:latin typeface="Arial"/>
              <a:ea typeface="DejaVu Sans"/>
            </a:endParaRPr>
          </a:p>
        </p:txBody>
      </p:sp>
      <p:pic>
        <p:nvPicPr>
          <p:cNvPr id="335" name="" descr=""/>
          <p:cNvPicPr/>
          <p:nvPr/>
        </p:nvPicPr>
        <p:blipFill>
          <a:blip r:embed="rId2"/>
          <a:stretch/>
        </p:blipFill>
        <p:spPr>
          <a:xfrm>
            <a:off x="5772960" y="2839320"/>
            <a:ext cx="1100880" cy="546840"/>
          </a:xfrm>
          <a:prstGeom prst="rect">
            <a:avLst/>
          </a:prstGeom>
          <a:noFill/>
          <a:ln w="0">
            <a:noFill/>
          </a:ln>
        </p:spPr>
      </p:pic>
      <p:sp>
        <p:nvSpPr>
          <p:cNvPr id="336" name=""/>
          <p:cNvSpPr/>
          <p:nvPr/>
        </p:nvSpPr>
        <p:spPr>
          <a:xfrm>
            <a:off x="5600880" y="2387880"/>
            <a:ext cx="4034520" cy="2725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200" strike="noStrike" u="none">
                <a:solidFill>
                  <a:srgbClr val="000000"/>
                </a:solidFill>
                <a:effectLst/>
                <a:uFillTx/>
                <a:latin typeface="Arial"/>
                <a:ea typeface="DejaVu Sans"/>
              </a:rPr>
              <a:t>Attraction between genome and intracelluar components </a:t>
            </a:r>
            <a:endParaRPr b="0" lang="en-US" sz="1200" strike="noStrike" u="none">
              <a:solidFill>
                <a:srgbClr val="000000"/>
              </a:solidFill>
              <a:effectLst/>
              <a:uFillTx/>
              <a:latin typeface="Arial"/>
            </a:endParaRPr>
          </a:p>
        </p:txBody>
      </p:sp>
      <p:sp>
        <p:nvSpPr>
          <p:cNvPr id="337" name=""/>
          <p:cNvSpPr/>
          <p:nvPr/>
        </p:nvSpPr>
        <p:spPr>
          <a:xfrm>
            <a:off x="2695680" y="78120"/>
            <a:ext cx="4868640" cy="3333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1600" strike="noStrike" u="none">
                <a:solidFill>
                  <a:srgbClr val="ffffff"/>
                </a:solidFill>
                <a:effectLst/>
                <a:uFillTx/>
                <a:latin typeface="Arial"/>
                <a:ea typeface="DejaVu Sans"/>
              </a:rPr>
              <a:t>Effective Interaction Potential (Lennard–Jones</a:t>
            </a:r>
            <a:r>
              <a:rPr b="1" lang="en-US" sz="1600" strike="noStrike" u="none">
                <a:solidFill>
                  <a:srgbClr val="ffffff"/>
                </a:solidFill>
                <a:effectLst/>
                <a:highlight>
                  <a:srgbClr val="000000"/>
                </a:highlight>
                <a:uFillTx/>
                <a:latin typeface="Arial"/>
                <a:ea typeface="DejaVu Sans"/>
              </a:rPr>
              <a:t>)</a:t>
            </a:r>
            <a:endParaRPr b="0" lang="en-US" sz="1600" strike="noStrike" u="none">
              <a:solidFill>
                <a:srgbClr val="000000"/>
              </a:solidFill>
              <a:effectLst/>
              <a:uFillTx/>
              <a:latin typeface="Arial"/>
            </a:endParaRPr>
          </a:p>
        </p:txBody>
      </p:sp>
      <p:pic>
        <p:nvPicPr>
          <p:cNvPr id="338" name="" descr=""/>
          <p:cNvPicPr/>
          <p:nvPr/>
        </p:nvPicPr>
        <p:blipFill>
          <a:blip r:embed="rId3"/>
          <a:stretch/>
        </p:blipFill>
        <p:spPr>
          <a:xfrm>
            <a:off x="720" y="720"/>
            <a:ext cx="1872720" cy="422640"/>
          </a:xfrm>
          <a:prstGeom prst="rect">
            <a:avLst/>
          </a:prstGeom>
          <a:noFill/>
          <a:ln w="0">
            <a:noFill/>
          </a:ln>
        </p:spPr>
      </p:pic>
      <p:pic>
        <p:nvPicPr>
          <p:cNvPr id="339" name="" descr=""/>
          <p:cNvPicPr/>
          <p:nvPr/>
        </p:nvPicPr>
        <p:blipFill>
          <a:blip r:embed="rId4"/>
          <a:stretch/>
        </p:blipFill>
        <p:spPr>
          <a:xfrm>
            <a:off x="8946360" y="13320"/>
            <a:ext cx="1087560" cy="428760"/>
          </a:xfrm>
          <a:prstGeom prst="rect">
            <a:avLst/>
          </a:prstGeom>
          <a:noFill/>
          <a:ln w="0">
            <a:noFill/>
          </a:ln>
        </p:spPr>
      </p:pic>
      <p:sp>
        <p:nvSpPr>
          <p:cNvPr id="2" name="PlaceHolder 1"/>
          <p:cNvSpPr>
            <a:spLocks noGrp="1"/>
          </p:cNvSpPr>
          <p:nvPr>
            <p:ph type="sldNum" idx="41"/>
          </p:nvPr>
        </p:nvSpPr>
        <p:spPr/>
        <p:txBody>
          <a:bodyPr/>
          <a:p>
            <a:fld id="{BC3B8FAE-FD23-4CE6-BDF1-1008C6ABC0BD}" type="slidenum">
              <a:t>10</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0" name="" descr=""/>
          <p:cNvPicPr/>
          <p:nvPr/>
        </p:nvPicPr>
        <p:blipFill>
          <a:blip r:embed="rId1"/>
          <a:stretch/>
        </p:blipFill>
        <p:spPr>
          <a:xfrm>
            <a:off x="460080" y="912240"/>
            <a:ext cx="9025200" cy="2367000"/>
          </a:xfrm>
          <a:prstGeom prst="rect">
            <a:avLst/>
          </a:prstGeom>
          <a:noFill/>
          <a:ln w="0">
            <a:noFill/>
          </a:ln>
        </p:spPr>
      </p:pic>
      <p:sp>
        <p:nvSpPr>
          <p:cNvPr id="341" name="PlaceHolder 13"/>
          <p:cNvSpPr/>
          <p:nvPr/>
        </p:nvSpPr>
        <p:spPr>
          <a:xfrm>
            <a:off x="1936080" y="0"/>
            <a:ext cx="6124680" cy="422280"/>
          </a:xfrm>
          <a:prstGeom prst="rect">
            <a:avLst/>
          </a:prstGeom>
          <a:solidFill>
            <a:srgbClr val="1d3783"/>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rgbClr val="ffffff"/>
              </a:solidFill>
              <a:effectLst/>
              <a:uFillTx/>
              <a:latin typeface="Arial"/>
              <a:ea typeface="DejaVu Sans"/>
            </a:endParaRPr>
          </a:p>
        </p:txBody>
      </p:sp>
      <p:sp>
        <p:nvSpPr>
          <p:cNvPr id="342" name=""/>
          <p:cNvSpPr/>
          <p:nvPr/>
        </p:nvSpPr>
        <p:spPr>
          <a:xfrm>
            <a:off x="2397240" y="54720"/>
            <a:ext cx="572256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1800" strike="noStrike" u="none">
                <a:solidFill>
                  <a:srgbClr val="ffffff"/>
                </a:solidFill>
                <a:effectLst/>
                <a:uFillTx/>
                <a:latin typeface="Arial"/>
                <a:ea typeface="DejaVu Sans"/>
              </a:rPr>
              <a:t>Helfrich–Canham Membrane Elasticity Model</a:t>
            </a:r>
            <a:endParaRPr b="0" lang="en-US" sz="1800" strike="noStrike" u="none">
              <a:solidFill>
                <a:srgbClr val="000000"/>
              </a:solidFill>
              <a:effectLst/>
              <a:uFillTx/>
              <a:latin typeface="Arial"/>
            </a:endParaRPr>
          </a:p>
        </p:txBody>
      </p:sp>
      <p:sp>
        <p:nvSpPr>
          <p:cNvPr id="343" name=""/>
          <p:cNvSpPr/>
          <p:nvPr/>
        </p:nvSpPr>
        <p:spPr>
          <a:xfrm>
            <a:off x="826560" y="826920"/>
            <a:ext cx="712404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1191"/>
              </a:spcBef>
              <a:spcAft>
                <a:spcPts val="992"/>
              </a:spcAft>
            </a:pPr>
            <a:r>
              <a:rPr b="0" lang="en-US" sz="1800" strike="noStrike" u="none">
                <a:solidFill>
                  <a:srgbClr val="000000"/>
                </a:solidFill>
                <a:effectLst/>
                <a:uFillTx/>
                <a:latin typeface="Calibri"/>
                <a:ea typeface="DejaVu Sans"/>
              </a:rPr>
              <a:t>(1)Continuum description of membrane bending energy (theoretical):</a:t>
            </a:r>
            <a:endParaRPr b="0" lang="en-US" sz="1800" strike="noStrike" u="none">
              <a:solidFill>
                <a:srgbClr val="000000"/>
              </a:solidFill>
              <a:effectLst/>
              <a:uFillTx/>
              <a:latin typeface="Arial"/>
            </a:endParaRPr>
          </a:p>
        </p:txBody>
      </p:sp>
      <p:sp>
        <p:nvSpPr>
          <p:cNvPr id="344" name=""/>
          <p:cNvSpPr/>
          <p:nvPr/>
        </p:nvSpPr>
        <p:spPr>
          <a:xfrm>
            <a:off x="754200" y="3245040"/>
            <a:ext cx="6636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1191"/>
              </a:spcBef>
              <a:spcAft>
                <a:spcPts val="992"/>
              </a:spcAft>
            </a:pPr>
            <a:r>
              <a:rPr b="0" lang="en-US" sz="1800" strike="noStrike" u="none">
                <a:solidFill>
                  <a:srgbClr val="000000"/>
                </a:solidFill>
                <a:effectLst/>
                <a:uFillTx/>
                <a:latin typeface="Calibri"/>
                <a:ea typeface="DejaVu Sans"/>
              </a:rPr>
              <a:t>(2)Discrete angle-based formulation for simulations (practical):</a:t>
            </a:r>
            <a:endParaRPr b="0" lang="en-US" sz="1800" strike="noStrike" u="none">
              <a:solidFill>
                <a:srgbClr val="000000"/>
              </a:solidFill>
              <a:effectLst/>
              <a:uFillTx/>
              <a:latin typeface="Arial"/>
            </a:endParaRPr>
          </a:p>
        </p:txBody>
      </p:sp>
      <p:pic>
        <p:nvPicPr>
          <p:cNvPr id="345" name="" descr=""/>
          <p:cNvPicPr/>
          <p:nvPr/>
        </p:nvPicPr>
        <p:blipFill>
          <a:blip r:embed="rId2"/>
          <a:stretch/>
        </p:blipFill>
        <p:spPr>
          <a:xfrm>
            <a:off x="1886400" y="3881880"/>
            <a:ext cx="4138560" cy="843120"/>
          </a:xfrm>
          <a:prstGeom prst="rect">
            <a:avLst/>
          </a:prstGeom>
          <a:noFill/>
          <a:ln w="0">
            <a:noFill/>
          </a:ln>
        </p:spPr>
      </p:pic>
      <p:sp>
        <p:nvSpPr>
          <p:cNvPr id="346" name=""/>
          <p:cNvSpPr/>
          <p:nvPr/>
        </p:nvSpPr>
        <p:spPr>
          <a:xfrm>
            <a:off x="1868760" y="4929480"/>
            <a:ext cx="5863320" cy="3333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600" strike="noStrike" u="none">
                <a:solidFill>
                  <a:srgbClr val="000000"/>
                </a:solidFill>
                <a:effectLst/>
                <a:uFillTx/>
                <a:latin typeface="Arial"/>
                <a:ea typeface="DejaVu Sans"/>
              </a:rPr>
              <a:t>where θ</a:t>
            </a:r>
            <a:r>
              <a:rPr b="0" lang="en-US" sz="1600" strike="noStrike" u="none" baseline="-8000">
                <a:solidFill>
                  <a:srgbClr val="000000"/>
                </a:solidFill>
                <a:effectLst/>
                <a:uFillTx/>
                <a:latin typeface="Arial"/>
                <a:ea typeface="DejaVu Sans"/>
              </a:rPr>
              <a:t>ij</a:t>
            </a:r>
            <a:r>
              <a:rPr b="0" lang="en-US" sz="1600" strike="noStrike" u="none">
                <a:solidFill>
                  <a:srgbClr val="000000"/>
                </a:solidFill>
                <a:effectLst/>
                <a:uFillTx/>
                <a:latin typeface="Arial"/>
                <a:ea typeface="DejaVu Sans"/>
              </a:rPr>
              <a:t> is the dihedral angle between neighboring triangles</a:t>
            </a:r>
            <a:endParaRPr b="0" lang="en-US" sz="1600" strike="noStrike" u="none">
              <a:solidFill>
                <a:srgbClr val="000000"/>
              </a:solidFill>
              <a:effectLst/>
              <a:uFillTx/>
              <a:latin typeface="Arial"/>
            </a:endParaRPr>
          </a:p>
        </p:txBody>
      </p:sp>
      <p:pic>
        <p:nvPicPr>
          <p:cNvPr id="347" name="" descr=""/>
          <p:cNvPicPr/>
          <p:nvPr/>
        </p:nvPicPr>
        <p:blipFill>
          <a:blip r:embed="rId3"/>
          <a:stretch/>
        </p:blipFill>
        <p:spPr>
          <a:xfrm>
            <a:off x="720" y="720"/>
            <a:ext cx="1872720" cy="422640"/>
          </a:xfrm>
          <a:prstGeom prst="rect">
            <a:avLst/>
          </a:prstGeom>
          <a:noFill/>
          <a:ln w="0">
            <a:noFill/>
          </a:ln>
        </p:spPr>
      </p:pic>
      <p:sp>
        <p:nvSpPr>
          <p:cNvPr id="2" name="PlaceHolder 1"/>
          <p:cNvSpPr>
            <a:spLocks noGrp="1"/>
          </p:cNvSpPr>
          <p:nvPr>
            <p:ph type="sldNum" idx="41"/>
          </p:nvPr>
        </p:nvSpPr>
        <p:spPr/>
        <p:txBody>
          <a:bodyPr/>
          <a:p>
            <a:fld id="{343D76B5-10B1-48E8-A1FB-937907DB76B8}" type="slidenum">
              <a:t>11</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
          <p:cNvSpPr/>
          <p:nvPr/>
        </p:nvSpPr>
        <p:spPr>
          <a:xfrm>
            <a:off x="2962800" y="438120"/>
            <a:ext cx="4268160" cy="3603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endParaRPr b="0" lang="en-US" sz="1800" strike="noStrike" u="none">
              <a:solidFill>
                <a:srgbClr val="000000"/>
              </a:solidFill>
              <a:effectLst/>
              <a:uFillTx/>
              <a:latin typeface="Arial"/>
              <a:ea typeface="DejaVu Sans"/>
            </a:endParaRPr>
          </a:p>
        </p:txBody>
      </p:sp>
      <p:pic>
        <p:nvPicPr>
          <p:cNvPr id="349" name="" descr=""/>
          <p:cNvPicPr/>
          <p:nvPr/>
        </p:nvPicPr>
        <p:blipFill>
          <a:blip r:embed="rId1"/>
          <a:stretch/>
        </p:blipFill>
        <p:spPr>
          <a:xfrm>
            <a:off x="1187280" y="1922400"/>
            <a:ext cx="7739280" cy="824040"/>
          </a:xfrm>
          <a:prstGeom prst="rect">
            <a:avLst/>
          </a:prstGeom>
          <a:noFill/>
          <a:ln w="0">
            <a:noFill/>
          </a:ln>
        </p:spPr>
      </p:pic>
      <p:sp>
        <p:nvSpPr>
          <p:cNvPr id="350" name="PlaceHolder 12"/>
          <p:cNvSpPr/>
          <p:nvPr/>
        </p:nvSpPr>
        <p:spPr>
          <a:xfrm>
            <a:off x="1928880" y="0"/>
            <a:ext cx="6124680" cy="422280"/>
          </a:xfrm>
          <a:prstGeom prst="rect">
            <a:avLst/>
          </a:prstGeom>
          <a:solidFill>
            <a:srgbClr val="1d3783"/>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rgbClr val="ffffff"/>
              </a:solidFill>
              <a:effectLst/>
              <a:uFillTx/>
              <a:latin typeface="Arial"/>
              <a:ea typeface="DejaVu Sans"/>
            </a:endParaRPr>
          </a:p>
        </p:txBody>
      </p:sp>
      <p:sp>
        <p:nvSpPr>
          <p:cNvPr id="351" name=""/>
          <p:cNvSpPr/>
          <p:nvPr/>
        </p:nvSpPr>
        <p:spPr>
          <a:xfrm>
            <a:off x="3656520" y="0"/>
            <a:ext cx="319356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000" strike="noStrike" u="none">
                <a:solidFill>
                  <a:srgbClr val="ffffff"/>
                </a:solidFill>
                <a:effectLst/>
                <a:uFillTx/>
                <a:latin typeface="Calibri"/>
                <a:ea typeface="DejaVu Sans"/>
              </a:rPr>
              <a:t>Simple Liquid Models</a:t>
            </a:r>
            <a:endParaRPr b="0" lang="en-US" sz="2000" strike="noStrike" u="none">
              <a:solidFill>
                <a:srgbClr val="000000"/>
              </a:solidFill>
              <a:effectLst/>
              <a:uFillTx/>
              <a:latin typeface="Arial"/>
            </a:endParaRPr>
          </a:p>
        </p:txBody>
      </p:sp>
      <p:pic>
        <p:nvPicPr>
          <p:cNvPr id="352" name="Picture 8" descr=""/>
          <p:cNvPicPr/>
          <p:nvPr/>
        </p:nvPicPr>
        <p:blipFill>
          <a:blip r:embed="rId2"/>
          <a:stretch/>
        </p:blipFill>
        <p:spPr>
          <a:xfrm>
            <a:off x="3918240" y="3016800"/>
            <a:ext cx="1979640" cy="2192040"/>
          </a:xfrm>
          <a:prstGeom prst="rect">
            <a:avLst/>
          </a:prstGeom>
          <a:noFill/>
          <a:ln w="0">
            <a:noFill/>
          </a:ln>
        </p:spPr>
      </p:pic>
      <p:sp>
        <p:nvSpPr>
          <p:cNvPr id="353" name=""/>
          <p:cNvSpPr/>
          <p:nvPr/>
        </p:nvSpPr>
        <p:spPr>
          <a:xfrm>
            <a:off x="237600" y="540720"/>
            <a:ext cx="9331200" cy="130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endParaRPr b="0" lang="en-US" sz="1800" strike="noStrike" u="none">
              <a:solidFill>
                <a:srgbClr val="000000"/>
              </a:solidFill>
              <a:effectLst/>
              <a:uFillTx/>
              <a:latin typeface="Arial"/>
              <a:ea typeface="DejaVu Sans"/>
            </a:endParaRPr>
          </a:p>
        </p:txBody>
      </p:sp>
      <p:pic>
        <p:nvPicPr>
          <p:cNvPr id="354" name="" descr=""/>
          <p:cNvPicPr/>
          <p:nvPr/>
        </p:nvPicPr>
        <p:blipFill>
          <a:blip r:embed="rId3"/>
          <a:stretch/>
        </p:blipFill>
        <p:spPr>
          <a:xfrm>
            <a:off x="720" y="720"/>
            <a:ext cx="1872720" cy="422640"/>
          </a:xfrm>
          <a:prstGeom prst="rect">
            <a:avLst/>
          </a:prstGeom>
          <a:noFill/>
          <a:ln w="0">
            <a:noFill/>
          </a:ln>
        </p:spPr>
      </p:pic>
      <p:pic>
        <p:nvPicPr>
          <p:cNvPr id="355" name="" descr=""/>
          <p:cNvPicPr/>
          <p:nvPr/>
        </p:nvPicPr>
        <p:blipFill>
          <a:blip r:embed="rId4"/>
          <a:stretch/>
        </p:blipFill>
        <p:spPr>
          <a:xfrm>
            <a:off x="8946360" y="13320"/>
            <a:ext cx="1087560" cy="428760"/>
          </a:xfrm>
          <a:prstGeom prst="rect">
            <a:avLst/>
          </a:prstGeom>
          <a:noFill/>
          <a:ln w="0">
            <a:noFill/>
          </a:ln>
        </p:spPr>
      </p:pic>
      <p:sp>
        <p:nvSpPr>
          <p:cNvPr id="356" name=""/>
          <p:cNvSpPr/>
          <p:nvPr/>
        </p:nvSpPr>
        <p:spPr>
          <a:xfrm>
            <a:off x="560880" y="662040"/>
            <a:ext cx="8894880" cy="10580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600" strike="noStrike" u="none">
                <a:solidFill>
                  <a:srgbClr val="000000"/>
                </a:solidFill>
                <a:effectLst/>
                <a:uFillTx/>
                <a:latin typeface="Arial"/>
                <a:ea typeface="DejaVu Sans"/>
              </a:rPr>
              <a:t>A simple liquid model describes a many-particle system by adding together simple pairwise interaction potentials between particles. Each potential represents a basic physical effect, such as excluded volume or attraction. The total energy is obtained by summing all these contributions, while detailed chemical interactions are ignored.</a:t>
            </a:r>
            <a:endParaRPr b="0" lang="en-US" sz="1600" strike="noStrike" u="none">
              <a:solidFill>
                <a:srgbClr val="000000"/>
              </a:solidFill>
              <a:effectLst/>
              <a:uFillTx/>
              <a:latin typeface="Arial"/>
            </a:endParaRPr>
          </a:p>
        </p:txBody>
      </p:sp>
      <p:sp>
        <p:nvSpPr>
          <p:cNvPr id="2" name="PlaceHolder 1"/>
          <p:cNvSpPr>
            <a:spLocks noGrp="1"/>
          </p:cNvSpPr>
          <p:nvPr>
            <p:ph type="sldNum" idx="41"/>
          </p:nvPr>
        </p:nvSpPr>
        <p:spPr/>
        <p:txBody>
          <a:bodyPr/>
          <a:p>
            <a:fld id="{B1BCED7D-F314-49C5-86A9-8CC7C83BB5F2}" type="slidenum">
              <a:t>12</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7" name="" descr=""/>
          <p:cNvPicPr/>
          <p:nvPr/>
        </p:nvPicPr>
        <p:blipFill>
          <a:blip r:embed="rId1"/>
          <a:stretch/>
        </p:blipFill>
        <p:spPr>
          <a:xfrm>
            <a:off x="2373120" y="3165840"/>
            <a:ext cx="2948760" cy="700200"/>
          </a:xfrm>
          <a:prstGeom prst="rect">
            <a:avLst/>
          </a:prstGeom>
          <a:noFill/>
          <a:ln w="0">
            <a:noFill/>
          </a:ln>
        </p:spPr>
      </p:pic>
      <p:pic>
        <p:nvPicPr>
          <p:cNvPr id="358" name="" descr=""/>
          <p:cNvPicPr/>
          <p:nvPr/>
        </p:nvPicPr>
        <p:blipFill>
          <a:blip r:embed="rId2"/>
          <a:stretch/>
        </p:blipFill>
        <p:spPr>
          <a:xfrm>
            <a:off x="2147040" y="1027080"/>
            <a:ext cx="4946400" cy="801000"/>
          </a:xfrm>
          <a:prstGeom prst="rect">
            <a:avLst/>
          </a:prstGeom>
          <a:noFill/>
          <a:ln w="0">
            <a:noFill/>
          </a:ln>
        </p:spPr>
      </p:pic>
      <p:sp>
        <p:nvSpPr>
          <p:cNvPr id="359" name="PlaceHolder 3"/>
          <p:cNvSpPr/>
          <p:nvPr/>
        </p:nvSpPr>
        <p:spPr>
          <a:xfrm>
            <a:off x="1989000" y="360"/>
            <a:ext cx="6124680" cy="422280"/>
          </a:xfrm>
          <a:prstGeom prst="rect">
            <a:avLst/>
          </a:prstGeom>
          <a:solidFill>
            <a:srgbClr val="1d3783"/>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rgbClr val="ffffff"/>
              </a:solidFill>
              <a:effectLst/>
              <a:uFillTx/>
              <a:latin typeface="Arial"/>
              <a:ea typeface="DejaVu Sans"/>
            </a:endParaRPr>
          </a:p>
        </p:txBody>
      </p:sp>
      <p:sp>
        <p:nvSpPr>
          <p:cNvPr id="360" name=""/>
          <p:cNvSpPr/>
          <p:nvPr/>
        </p:nvSpPr>
        <p:spPr>
          <a:xfrm>
            <a:off x="1367640" y="2730600"/>
            <a:ext cx="686016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1191"/>
              </a:spcBef>
              <a:spcAft>
                <a:spcPts val="992"/>
              </a:spcAft>
            </a:pPr>
            <a:r>
              <a:rPr b="1" lang="en-US" sz="1800" strike="noStrike" u="none">
                <a:solidFill>
                  <a:srgbClr val="000000"/>
                </a:solidFill>
                <a:effectLst/>
                <a:uFillTx/>
                <a:latin typeface="Arial"/>
                <a:ea typeface="DejaVu Sans"/>
              </a:rPr>
              <a:t>NVT ensemble (constant N,V,T)</a:t>
            </a:r>
            <a:endParaRPr b="0" lang="en-US" sz="1800" strike="noStrike" u="none">
              <a:solidFill>
                <a:srgbClr val="000000"/>
              </a:solidFill>
              <a:effectLst/>
              <a:uFillTx/>
              <a:latin typeface="Arial"/>
            </a:endParaRPr>
          </a:p>
        </p:txBody>
      </p:sp>
      <p:sp>
        <p:nvSpPr>
          <p:cNvPr id="361" name=""/>
          <p:cNvSpPr/>
          <p:nvPr/>
        </p:nvSpPr>
        <p:spPr>
          <a:xfrm>
            <a:off x="1305360" y="587880"/>
            <a:ext cx="60210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1191"/>
              </a:spcBef>
              <a:spcAft>
                <a:spcPts val="992"/>
              </a:spcAft>
            </a:pPr>
            <a:r>
              <a:rPr b="1" lang="en-US" sz="1800" strike="noStrike" u="none">
                <a:solidFill>
                  <a:srgbClr val="000000"/>
                </a:solidFill>
                <a:effectLst/>
                <a:uFillTx/>
                <a:latin typeface="Arial"/>
                <a:ea typeface="DejaVu Sans"/>
              </a:rPr>
              <a:t>NPT ensemble (constant N,P,T)</a:t>
            </a:r>
            <a:endParaRPr b="0" lang="en-US" sz="1800" strike="noStrike" u="none">
              <a:solidFill>
                <a:srgbClr val="000000"/>
              </a:solidFill>
              <a:effectLst/>
              <a:uFillTx/>
              <a:latin typeface="Arial"/>
            </a:endParaRPr>
          </a:p>
        </p:txBody>
      </p:sp>
      <p:sp>
        <p:nvSpPr>
          <p:cNvPr id="362" name=""/>
          <p:cNvSpPr/>
          <p:nvPr/>
        </p:nvSpPr>
        <p:spPr>
          <a:xfrm>
            <a:off x="1989000" y="26280"/>
            <a:ext cx="6060240" cy="3333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1600" strike="noStrike" u="none">
                <a:solidFill>
                  <a:srgbClr val="ffffff"/>
                </a:solidFill>
                <a:effectLst/>
                <a:uFillTx/>
                <a:latin typeface="Arial"/>
                <a:ea typeface="DejaVu Sans"/>
              </a:rPr>
              <a:t>Monte Carlo Acceptance Criteria in NVT and NPT Ensembles</a:t>
            </a:r>
            <a:endParaRPr b="0" lang="en-US" sz="1600" strike="noStrike" u="none">
              <a:solidFill>
                <a:srgbClr val="000000"/>
              </a:solidFill>
              <a:effectLst/>
              <a:uFillTx/>
              <a:latin typeface="Arial"/>
            </a:endParaRPr>
          </a:p>
        </p:txBody>
      </p:sp>
      <p:pic>
        <p:nvPicPr>
          <p:cNvPr id="363" name="" descr=""/>
          <p:cNvPicPr/>
          <p:nvPr/>
        </p:nvPicPr>
        <p:blipFill>
          <a:blip r:embed="rId3"/>
          <a:stretch/>
        </p:blipFill>
        <p:spPr>
          <a:xfrm>
            <a:off x="2306160" y="1834560"/>
            <a:ext cx="5030280" cy="796320"/>
          </a:xfrm>
          <a:prstGeom prst="rect">
            <a:avLst/>
          </a:prstGeom>
          <a:noFill/>
          <a:ln w="0">
            <a:noFill/>
          </a:ln>
        </p:spPr>
      </p:pic>
      <p:pic>
        <p:nvPicPr>
          <p:cNvPr id="364" name="" descr=""/>
          <p:cNvPicPr/>
          <p:nvPr/>
        </p:nvPicPr>
        <p:blipFill>
          <a:blip r:embed="rId4"/>
          <a:stretch/>
        </p:blipFill>
        <p:spPr>
          <a:xfrm>
            <a:off x="2266560" y="3893760"/>
            <a:ext cx="6310440" cy="1423440"/>
          </a:xfrm>
          <a:prstGeom prst="rect">
            <a:avLst/>
          </a:prstGeom>
          <a:noFill/>
          <a:ln w="0">
            <a:noFill/>
          </a:ln>
        </p:spPr>
      </p:pic>
      <p:pic>
        <p:nvPicPr>
          <p:cNvPr id="365" name="" descr=""/>
          <p:cNvPicPr/>
          <p:nvPr/>
        </p:nvPicPr>
        <p:blipFill>
          <a:blip r:embed="rId5"/>
          <a:stretch/>
        </p:blipFill>
        <p:spPr>
          <a:xfrm>
            <a:off x="720" y="720"/>
            <a:ext cx="1872720" cy="422640"/>
          </a:xfrm>
          <a:prstGeom prst="rect">
            <a:avLst/>
          </a:prstGeom>
          <a:noFill/>
          <a:ln w="0">
            <a:noFill/>
          </a:ln>
        </p:spPr>
      </p:pic>
      <p:pic>
        <p:nvPicPr>
          <p:cNvPr id="366" name="" descr=""/>
          <p:cNvPicPr/>
          <p:nvPr/>
        </p:nvPicPr>
        <p:blipFill>
          <a:blip r:embed="rId6"/>
          <a:stretch/>
        </p:blipFill>
        <p:spPr>
          <a:xfrm>
            <a:off x="8946360" y="13320"/>
            <a:ext cx="1087560" cy="428760"/>
          </a:xfrm>
          <a:prstGeom prst="rect">
            <a:avLst/>
          </a:prstGeom>
          <a:noFill/>
          <a:ln w="0">
            <a:noFill/>
          </a:ln>
        </p:spPr>
      </p:pic>
      <p:sp>
        <p:nvSpPr>
          <p:cNvPr id="2" name="PlaceHolder 1"/>
          <p:cNvSpPr>
            <a:spLocks noGrp="1"/>
          </p:cNvSpPr>
          <p:nvPr>
            <p:ph type="sldNum" idx="41"/>
          </p:nvPr>
        </p:nvSpPr>
        <p:spPr/>
        <p:txBody>
          <a:bodyPr/>
          <a:p>
            <a:fld id="{5A021642-8BCF-440E-A545-ED4A789CA908}" type="slidenum">
              <a:t>13</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PlaceHolder 6"/>
          <p:cNvSpPr/>
          <p:nvPr/>
        </p:nvSpPr>
        <p:spPr>
          <a:xfrm>
            <a:off x="1969200" y="0"/>
            <a:ext cx="6124680" cy="422280"/>
          </a:xfrm>
          <a:prstGeom prst="rect">
            <a:avLst/>
          </a:prstGeom>
          <a:solidFill>
            <a:srgbClr val="1d3783"/>
          </a:solidFill>
          <a:ln w="0">
            <a:noFill/>
          </a:ln>
        </p:spPr>
        <p:style>
          <a:lnRef idx="0"/>
          <a:fillRef idx="0"/>
          <a:effectRef idx="0"/>
          <a:fontRef idx="minor"/>
        </p:style>
        <p:txBody>
          <a:bodyPr lIns="90000" rIns="90000" tIns="45000" bIns="45000" anchor="ctr">
            <a:noAutofit/>
          </a:bodyPr>
          <a:p>
            <a:pPr algn="ctr" defTabSz="914400">
              <a:lnSpc>
                <a:spcPct val="90000"/>
              </a:lnSpc>
              <a:tabLst>
                <a:tab algn="l" pos="0"/>
              </a:tabLst>
            </a:pPr>
            <a:r>
              <a:rPr b="1" lang="en-US" sz="2400" strike="noStrike" u="none">
                <a:solidFill>
                  <a:schemeClr val="lt1"/>
                </a:solidFill>
                <a:effectLst/>
                <a:uFillTx/>
                <a:latin typeface="Calibri Light"/>
                <a:ea typeface="DejaVu Sans"/>
              </a:rPr>
              <a:t>Hypothesis</a:t>
            </a:r>
            <a:endParaRPr b="0" lang="en-US" sz="2400" strike="noStrike" u="none">
              <a:solidFill>
                <a:srgbClr val="ffffff"/>
              </a:solidFill>
              <a:effectLst/>
              <a:uFillTx/>
              <a:latin typeface="Arial"/>
            </a:endParaRPr>
          </a:p>
        </p:txBody>
      </p:sp>
      <p:sp>
        <p:nvSpPr>
          <p:cNvPr id="368" name=""/>
          <p:cNvSpPr/>
          <p:nvPr/>
        </p:nvSpPr>
        <p:spPr>
          <a:xfrm>
            <a:off x="87480" y="987120"/>
            <a:ext cx="9754920" cy="6379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endParaRPr b="0" lang="en-US" sz="1800" strike="noStrike" u="none">
              <a:solidFill>
                <a:srgbClr val="000000"/>
              </a:solidFill>
              <a:effectLst/>
              <a:uFillTx/>
              <a:latin typeface="Arial"/>
            </a:endParaRPr>
          </a:p>
          <a:p>
            <a:pPr>
              <a:lnSpc>
                <a:spcPct val="100000"/>
              </a:lnSpc>
            </a:pPr>
            <a:endParaRPr b="0" lang="en-US" sz="1800" strike="noStrike" u="none">
              <a:solidFill>
                <a:srgbClr val="000000"/>
              </a:solidFill>
              <a:effectLst/>
              <a:uFillTx/>
              <a:latin typeface="Arial"/>
            </a:endParaRPr>
          </a:p>
        </p:txBody>
      </p:sp>
      <p:pic>
        <p:nvPicPr>
          <p:cNvPr id="369" name="" descr=""/>
          <p:cNvPicPr/>
          <p:nvPr/>
        </p:nvPicPr>
        <p:blipFill>
          <a:blip r:embed="rId1"/>
          <a:stretch/>
        </p:blipFill>
        <p:spPr>
          <a:xfrm>
            <a:off x="720" y="720"/>
            <a:ext cx="1872720" cy="422640"/>
          </a:xfrm>
          <a:prstGeom prst="rect">
            <a:avLst/>
          </a:prstGeom>
          <a:noFill/>
          <a:ln w="0">
            <a:noFill/>
          </a:ln>
        </p:spPr>
      </p:pic>
      <p:pic>
        <p:nvPicPr>
          <p:cNvPr id="370" name="" descr=""/>
          <p:cNvPicPr/>
          <p:nvPr/>
        </p:nvPicPr>
        <p:blipFill>
          <a:blip r:embed="rId2"/>
          <a:stretch/>
        </p:blipFill>
        <p:spPr>
          <a:xfrm>
            <a:off x="8946360" y="13320"/>
            <a:ext cx="1087560" cy="428760"/>
          </a:xfrm>
          <a:prstGeom prst="rect">
            <a:avLst/>
          </a:prstGeom>
          <a:noFill/>
          <a:ln w="0">
            <a:noFill/>
          </a:ln>
        </p:spPr>
      </p:pic>
      <p:sp>
        <p:nvSpPr>
          <p:cNvPr id="371" name=""/>
          <p:cNvSpPr/>
          <p:nvPr/>
        </p:nvSpPr>
        <p:spPr>
          <a:xfrm>
            <a:off x="366480" y="1131840"/>
            <a:ext cx="8796960" cy="21373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1800" strike="noStrike" u="none">
                <a:solidFill>
                  <a:srgbClr val="000000"/>
                </a:solidFill>
                <a:effectLst/>
                <a:uFillTx/>
                <a:latin typeface="Arial"/>
                <a:ea typeface="DejaVu Sans"/>
              </a:rPr>
              <a:t>Hypothesis 1:</a:t>
            </a:r>
            <a:endParaRPr b="0" lang="en-US" sz="1800" strike="noStrike" u="none">
              <a:solidFill>
                <a:srgbClr val="000000"/>
              </a:solidFill>
              <a:effectLst/>
              <a:uFillTx/>
              <a:latin typeface="Arial"/>
            </a:endParaRPr>
          </a:p>
          <a:p>
            <a:pPr>
              <a:lnSpc>
                <a:spcPct val="100000"/>
              </a:lnSpc>
            </a:pPr>
            <a:r>
              <a:rPr b="0" lang="en-US" sz="1800" strike="noStrike" u="none">
                <a:solidFill>
                  <a:srgbClr val="000000"/>
                </a:solidFill>
                <a:effectLst/>
                <a:uFillTx/>
                <a:latin typeface="Arial"/>
                <a:ea typeface="DejaVu Sans"/>
              </a:rPr>
              <a:t>The shape of a virus is strongly influenced by the shape and arrangement of its genome. Interactions between the genome, the materials inside the virus, and the membrane work together to determine the final virus shape.</a:t>
            </a:r>
            <a:endParaRPr b="0" lang="en-US" sz="1800" strike="noStrike" u="none">
              <a:solidFill>
                <a:srgbClr val="000000"/>
              </a:solidFill>
              <a:effectLst/>
              <a:uFillTx/>
              <a:latin typeface="Arial"/>
            </a:endParaRPr>
          </a:p>
          <a:p>
            <a:pPr>
              <a:lnSpc>
                <a:spcPct val="100000"/>
              </a:lnSpc>
            </a:pPr>
            <a:endParaRPr b="0" lang="en-US" sz="1800" strike="noStrike" u="none">
              <a:solidFill>
                <a:srgbClr val="000000"/>
              </a:solidFill>
              <a:effectLst/>
              <a:uFillTx/>
              <a:latin typeface="Arial"/>
            </a:endParaRPr>
          </a:p>
          <a:p>
            <a:pPr>
              <a:lnSpc>
                <a:spcPct val="100000"/>
              </a:lnSpc>
            </a:pPr>
            <a:r>
              <a:rPr b="1" lang="en-US" sz="1800" strike="noStrike" u="none">
                <a:solidFill>
                  <a:srgbClr val="000000"/>
                </a:solidFill>
                <a:effectLst/>
                <a:uFillTx/>
                <a:latin typeface="Arial"/>
                <a:ea typeface="DejaVu Sans"/>
              </a:rPr>
              <a:t>Hypothesis 2:</a:t>
            </a:r>
            <a:endParaRPr b="0" lang="en-US" sz="1800" strike="noStrike" u="none">
              <a:solidFill>
                <a:srgbClr val="000000"/>
              </a:solidFill>
              <a:effectLst/>
              <a:uFillTx/>
              <a:latin typeface="Arial"/>
            </a:endParaRPr>
          </a:p>
          <a:p>
            <a:pPr>
              <a:lnSpc>
                <a:spcPct val="100000"/>
              </a:lnSpc>
            </a:pPr>
            <a:r>
              <a:rPr b="0" lang="en-US" sz="1800" strike="noStrike" u="none">
                <a:solidFill>
                  <a:srgbClr val="000000"/>
                </a:solidFill>
                <a:effectLst/>
                <a:uFillTx/>
                <a:latin typeface="Arial"/>
                <a:ea typeface="DejaVu Sans"/>
              </a:rPr>
              <a:t>Changes in the structure of the genome during maturation create higher internal pressure that reshapes the virus from a spherical form into an elongated form.</a:t>
            </a:r>
            <a:endParaRPr b="0" lang="en-US" sz="1800" strike="noStrike" u="none">
              <a:solidFill>
                <a:srgbClr val="000000"/>
              </a:solidFill>
              <a:effectLst/>
              <a:uFillTx/>
              <a:latin typeface="Arial"/>
            </a:endParaRPr>
          </a:p>
        </p:txBody>
      </p:sp>
      <p:sp>
        <p:nvSpPr>
          <p:cNvPr id="2" name="PlaceHolder 1"/>
          <p:cNvSpPr>
            <a:spLocks noGrp="1"/>
          </p:cNvSpPr>
          <p:nvPr>
            <p:ph type="sldNum" idx="41"/>
          </p:nvPr>
        </p:nvSpPr>
        <p:spPr/>
        <p:txBody>
          <a:bodyPr/>
          <a:p>
            <a:fld id="{45092EB8-1399-4C3D-8F5A-3DB6C1F17690}" type="slidenum">
              <a:t>14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
          <p:cNvSpPr/>
          <p:nvPr/>
        </p:nvSpPr>
        <p:spPr>
          <a:xfrm>
            <a:off x="128880" y="1673640"/>
            <a:ext cx="6135120" cy="1429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373" name=""/>
          <p:cNvSpPr/>
          <p:nvPr/>
        </p:nvSpPr>
        <p:spPr>
          <a:xfrm>
            <a:off x="0" y="462240"/>
            <a:ext cx="10060200" cy="1076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374" name="PlaceHolder 9"/>
          <p:cNvSpPr/>
          <p:nvPr/>
        </p:nvSpPr>
        <p:spPr>
          <a:xfrm>
            <a:off x="1892160" y="360"/>
            <a:ext cx="6124680" cy="422280"/>
          </a:xfrm>
          <a:prstGeom prst="rect">
            <a:avLst/>
          </a:prstGeom>
          <a:solidFill>
            <a:srgbClr val="1d3783"/>
          </a:solidFill>
          <a:ln w="0">
            <a:noFill/>
          </a:ln>
        </p:spPr>
        <p:style>
          <a:lnRef idx="0"/>
          <a:fillRef idx="0"/>
          <a:effectRef idx="0"/>
          <a:fontRef idx="minor"/>
        </p:style>
        <p:txBody>
          <a:bodyPr lIns="90000" rIns="90000" tIns="45000" bIns="45000" anchor="ctr">
            <a:noAutofit/>
          </a:bodyPr>
          <a:p>
            <a:pPr algn="ctr" defTabSz="914400">
              <a:lnSpc>
                <a:spcPct val="90000"/>
              </a:lnSpc>
              <a:tabLst>
                <a:tab algn="l" pos="0"/>
              </a:tabLst>
            </a:pPr>
            <a:r>
              <a:rPr b="1" lang="en-US" sz="2400" strike="noStrike" u="none">
                <a:solidFill>
                  <a:schemeClr val="lt1"/>
                </a:solidFill>
                <a:effectLst/>
                <a:uFillTx/>
                <a:latin typeface="Calibri Light"/>
                <a:ea typeface="DejaVu Sans"/>
              </a:rPr>
              <a:t>Preliminary results</a:t>
            </a:r>
            <a:endParaRPr b="0" lang="en-US" sz="2400" strike="noStrike" u="none">
              <a:solidFill>
                <a:srgbClr val="ffffff"/>
              </a:solidFill>
              <a:effectLst/>
              <a:uFillTx/>
              <a:latin typeface="Arial"/>
            </a:endParaRPr>
          </a:p>
        </p:txBody>
      </p:sp>
      <p:pic>
        <p:nvPicPr>
          <p:cNvPr id="375" name="" descr=""/>
          <p:cNvPicPr/>
          <p:nvPr/>
        </p:nvPicPr>
        <p:blipFill>
          <a:blip r:embed="rId1"/>
          <a:stretch/>
        </p:blipFill>
        <p:spPr>
          <a:xfrm>
            <a:off x="360" y="360"/>
            <a:ext cx="1872720" cy="422640"/>
          </a:xfrm>
          <a:prstGeom prst="rect">
            <a:avLst/>
          </a:prstGeom>
          <a:noFill/>
          <a:ln w="0">
            <a:noFill/>
          </a:ln>
        </p:spPr>
      </p:pic>
      <p:pic>
        <p:nvPicPr>
          <p:cNvPr id="376" name="" descr=""/>
          <p:cNvPicPr/>
          <p:nvPr/>
        </p:nvPicPr>
        <p:blipFill>
          <a:blip r:embed="rId2"/>
          <a:stretch/>
        </p:blipFill>
        <p:spPr>
          <a:xfrm>
            <a:off x="8946000" y="12960"/>
            <a:ext cx="1087560" cy="428760"/>
          </a:xfrm>
          <a:prstGeom prst="rect">
            <a:avLst/>
          </a:prstGeom>
          <a:noFill/>
          <a:ln w="0">
            <a:noFill/>
          </a:ln>
        </p:spPr>
      </p:pic>
      <p:sp>
        <p:nvSpPr>
          <p:cNvPr id="377" name=""/>
          <p:cNvSpPr/>
          <p:nvPr/>
        </p:nvSpPr>
        <p:spPr>
          <a:xfrm>
            <a:off x="35280" y="3403080"/>
            <a:ext cx="3639600" cy="582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pic>
        <p:nvPicPr>
          <p:cNvPr id="378" name="" descr=""/>
          <p:cNvPicPr/>
          <p:nvPr/>
        </p:nvPicPr>
        <p:blipFill>
          <a:blip r:embed="rId3"/>
          <a:srcRect l="2805" t="4045" r="0" b="0"/>
          <a:stretch/>
        </p:blipFill>
        <p:spPr>
          <a:xfrm>
            <a:off x="315360" y="1004040"/>
            <a:ext cx="4256640" cy="1978200"/>
          </a:xfrm>
          <a:prstGeom prst="rect">
            <a:avLst/>
          </a:prstGeom>
          <a:noFill/>
          <a:ln w="0">
            <a:noFill/>
          </a:ln>
        </p:spPr>
      </p:pic>
      <p:pic>
        <p:nvPicPr>
          <p:cNvPr id="379" name="" descr=""/>
          <p:cNvPicPr/>
          <p:nvPr/>
        </p:nvPicPr>
        <p:blipFill>
          <a:blip r:embed="rId4"/>
          <a:stretch/>
        </p:blipFill>
        <p:spPr>
          <a:xfrm>
            <a:off x="5489280" y="1081800"/>
            <a:ext cx="3974040" cy="1816920"/>
          </a:xfrm>
          <a:prstGeom prst="rect">
            <a:avLst/>
          </a:prstGeom>
          <a:noFill/>
          <a:ln w="0">
            <a:noFill/>
          </a:ln>
        </p:spPr>
      </p:pic>
      <p:sp>
        <p:nvSpPr>
          <p:cNvPr id="380" name=""/>
          <p:cNvSpPr/>
          <p:nvPr/>
        </p:nvSpPr>
        <p:spPr>
          <a:xfrm>
            <a:off x="363600" y="2930400"/>
            <a:ext cx="4169880" cy="700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1000" strike="noStrike" u="none">
                <a:solidFill>
                  <a:srgbClr val="000000"/>
                </a:solidFill>
                <a:effectLst/>
                <a:uFillTx/>
                <a:latin typeface="Arial"/>
                <a:ea typeface="DejaVu Sans"/>
              </a:rPr>
              <a:t>Figure 17 Preliminary 2D model studies to investigate the effect of the geometry of a genome on the shape of a virus. A rod-like genome induces an elliptic shape whereas a circular genome leads to a circular shape</a:t>
            </a:r>
            <a:endParaRPr b="0" lang="en-US" sz="1000" strike="noStrike" u="none">
              <a:solidFill>
                <a:srgbClr val="000000"/>
              </a:solidFill>
              <a:effectLst/>
              <a:uFillTx/>
              <a:latin typeface="Arial"/>
            </a:endParaRPr>
          </a:p>
        </p:txBody>
      </p:sp>
      <p:sp>
        <p:nvSpPr>
          <p:cNvPr id="381" name=""/>
          <p:cNvSpPr/>
          <p:nvPr/>
        </p:nvSpPr>
        <p:spPr>
          <a:xfrm>
            <a:off x="5631120" y="2952360"/>
            <a:ext cx="4126320" cy="700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1000" strike="noStrike" u="none">
                <a:solidFill>
                  <a:srgbClr val="000000"/>
                </a:solidFill>
                <a:effectLst/>
                <a:uFillTx/>
                <a:latin typeface="Arial"/>
                <a:ea typeface="DejaVu Sans"/>
              </a:rPr>
              <a:t>Figure 18 Initial cubic configuration (left) and final elongated cuboid configuration (right) obtained after sequential NVT equilibration followed by NPT simulation, consistent with the morphology of Monkeypox (Orthopoxvirus) particles.</a:t>
            </a:r>
            <a:endParaRPr b="0" lang="en-US" sz="1000" strike="noStrike" u="none">
              <a:solidFill>
                <a:srgbClr val="000000"/>
              </a:solidFill>
              <a:effectLst/>
              <a:uFillTx/>
              <a:latin typeface="Arial"/>
            </a:endParaRPr>
          </a:p>
        </p:txBody>
      </p:sp>
      <p:sp>
        <p:nvSpPr>
          <p:cNvPr id="2" name="PlaceHolder 1"/>
          <p:cNvSpPr>
            <a:spLocks noGrp="1"/>
          </p:cNvSpPr>
          <p:nvPr>
            <p:ph type="sldNum" idx="41"/>
          </p:nvPr>
        </p:nvSpPr>
        <p:spPr/>
        <p:txBody>
          <a:bodyPr/>
          <a:p>
            <a:fld id="{999B99DC-6312-4635-9071-0F3CB86224AB}" type="slidenum">
              <a:t>15</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2" name="" descr=""/>
          <p:cNvPicPr/>
          <p:nvPr/>
        </p:nvPicPr>
        <p:blipFill>
          <a:blip r:embed="rId1"/>
          <a:stretch/>
        </p:blipFill>
        <p:spPr>
          <a:xfrm>
            <a:off x="3633840" y="933840"/>
            <a:ext cx="2913480" cy="733680"/>
          </a:xfrm>
          <a:prstGeom prst="rect">
            <a:avLst/>
          </a:prstGeom>
          <a:noFill/>
          <a:ln w="0">
            <a:noFill/>
          </a:ln>
        </p:spPr>
      </p:pic>
      <p:sp>
        <p:nvSpPr>
          <p:cNvPr id="383" name=""/>
          <p:cNvSpPr/>
          <p:nvPr/>
        </p:nvSpPr>
        <p:spPr>
          <a:xfrm>
            <a:off x="2410920" y="1729440"/>
            <a:ext cx="5890680" cy="3362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600" strike="noStrike" u="none">
                <a:solidFill>
                  <a:srgbClr val="000000"/>
                </a:solidFill>
                <a:effectLst/>
                <a:uFillTx/>
                <a:latin typeface="Calibri"/>
                <a:ea typeface="DejaVu Sans"/>
              </a:rPr>
              <a:t>It generalizes simple shapes by changing one parameter n.</a:t>
            </a:r>
            <a:endParaRPr b="0" lang="en-US" sz="1600" strike="noStrike" u="none">
              <a:solidFill>
                <a:srgbClr val="000000"/>
              </a:solidFill>
              <a:effectLst/>
              <a:uFillTx/>
              <a:latin typeface="Arial"/>
            </a:endParaRPr>
          </a:p>
        </p:txBody>
      </p:sp>
      <p:sp>
        <p:nvSpPr>
          <p:cNvPr id="384" name=""/>
          <p:cNvSpPr/>
          <p:nvPr/>
        </p:nvSpPr>
        <p:spPr>
          <a:xfrm>
            <a:off x="2294640" y="595080"/>
            <a:ext cx="6533280" cy="3362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600" strike="noStrike" u="none">
                <a:solidFill>
                  <a:srgbClr val="000000"/>
                </a:solidFill>
                <a:effectLst/>
                <a:uFillTx/>
                <a:latin typeface="Calibri"/>
                <a:ea typeface="DejaVu Sans"/>
              </a:rPr>
              <a:t>A super-ellipsoid is a smooth 3D shape defined by the equation</a:t>
            </a:r>
            <a:endParaRPr b="0" lang="en-US" sz="1600" strike="noStrike" u="none">
              <a:solidFill>
                <a:srgbClr val="000000"/>
              </a:solidFill>
              <a:effectLst/>
              <a:uFillTx/>
              <a:latin typeface="Arial"/>
            </a:endParaRPr>
          </a:p>
        </p:txBody>
      </p:sp>
      <p:sp>
        <p:nvSpPr>
          <p:cNvPr id="385" name=""/>
          <p:cNvSpPr/>
          <p:nvPr/>
        </p:nvSpPr>
        <p:spPr>
          <a:xfrm>
            <a:off x="2363760" y="2190960"/>
            <a:ext cx="7512480" cy="690120"/>
          </a:xfrm>
          <a:prstGeom prst="rect">
            <a:avLst/>
          </a:prstGeom>
          <a:noFill/>
          <a:ln w="0">
            <a:noFill/>
          </a:ln>
        </p:spPr>
        <p:style>
          <a:lnRef idx="0"/>
          <a:fillRef idx="0"/>
          <a:effectRef idx="0"/>
          <a:fontRef idx="minor"/>
        </p:style>
        <p:txBody>
          <a:bodyPr lIns="90000" rIns="90000" tIns="45000" bIns="45000" anchor="t">
            <a:spAutoFit/>
          </a:bodyPr>
          <a:p>
            <a:pPr marL="216000" indent="-216000">
              <a:lnSpc>
                <a:spcPct val="100000"/>
              </a:lnSpc>
              <a:spcBef>
                <a:spcPts val="71"/>
              </a:spcBef>
              <a:buClr>
                <a:srgbClr val="000000"/>
              </a:buClr>
              <a:buSzPct val="45000"/>
              <a:buFont typeface="Wingdings" charset="2"/>
              <a:buChar char=""/>
            </a:pPr>
            <a:r>
              <a:rPr b="0" lang="en-US" sz="1600" strike="noStrike" u="none">
                <a:solidFill>
                  <a:srgbClr val="000000"/>
                </a:solidFill>
                <a:effectLst/>
                <a:uFillTx/>
                <a:latin typeface="Arial"/>
                <a:ea typeface="DejaVu Sans"/>
              </a:rPr>
              <a:t>a,b,c: Control the size along the three axes→ long, flat, or brick-like shapes</a:t>
            </a:r>
            <a:endParaRPr b="0" lang="en-US" sz="1600" strike="noStrike" u="none">
              <a:solidFill>
                <a:srgbClr val="000000"/>
              </a:solidFill>
              <a:effectLst/>
              <a:uFillTx/>
              <a:latin typeface="Arial"/>
            </a:endParaRPr>
          </a:p>
          <a:p>
            <a:pPr marL="216000" indent="-216000">
              <a:lnSpc>
                <a:spcPct val="100000"/>
              </a:lnSpc>
              <a:spcBef>
                <a:spcPts val="71"/>
              </a:spcBef>
              <a:buClr>
                <a:srgbClr val="000000"/>
              </a:buClr>
              <a:buSzPct val="45000"/>
              <a:buFont typeface="Wingdings" charset="2"/>
              <a:buChar char=""/>
            </a:pPr>
            <a:r>
              <a:rPr b="0" lang="en-US" sz="1600" strike="noStrike" u="none">
                <a:solidFill>
                  <a:srgbClr val="000000"/>
                </a:solidFill>
                <a:effectLst/>
                <a:uFillTx/>
                <a:latin typeface="Arial"/>
                <a:ea typeface="DejaVu Sans"/>
              </a:rPr>
              <a:t>n(shape parameter):Controls how rounded or box-like the surface</a:t>
            </a:r>
            <a:endParaRPr b="0" lang="en-US" sz="1600" strike="noStrike" u="none">
              <a:solidFill>
                <a:srgbClr val="000000"/>
              </a:solidFill>
              <a:effectLst/>
              <a:uFillTx/>
              <a:latin typeface="Arial"/>
            </a:endParaRPr>
          </a:p>
          <a:p>
            <a:pPr>
              <a:lnSpc>
                <a:spcPct val="100000"/>
              </a:lnSpc>
            </a:pPr>
            <a:endParaRPr b="0" lang="en-US" sz="1000" strike="noStrike" u="none">
              <a:solidFill>
                <a:srgbClr val="000000"/>
              </a:solidFill>
              <a:effectLst/>
              <a:uFillTx/>
              <a:latin typeface="Arial"/>
            </a:endParaRPr>
          </a:p>
        </p:txBody>
      </p:sp>
      <p:sp>
        <p:nvSpPr>
          <p:cNvPr id="386" name="PlaceHolder 22"/>
          <p:cNvSpPr/>
          <p:nvPr/>
        </p:nvSpPr>
        <p:spPr>
          <a:xfrm>
            <a:off x="1892160" y="360"/>
            <a:ext cx="6124680" cy="422280"/>
          </a:xfrm>
          <a:prstGeom prst="rect">
            <a:avLst/>
          </a:prstGeom>
          <a:solidFill>
            <a:srgbClr val="1d3783"/>
          </a:solidFill>
          <a:ln w="0">
            <a:noFill/>
          </a:ln>
        </p:spPr>
        <p:style>
          <a:lnRef idx="0"/>
          <a:fillRef idx="0"/>
          <a:effectRef idx="0"/>
          <a:fontRef idx="minor"/>
        </p:style>
        <p:txBody>
          <a:bodyPr lIns="90000" rIns="90000" tIns="45000" bIns="45000" anchor="ctr">
            <a:noAutofit/>
          </a:bodyPr>
          <a:p>
            <a:pPr algn="ctr" defTabSz="914400">
              <a:lnSpc>
                <a:spcPct val="90000"/>
              </a:lnSpc>
              <a:tabLst>
                <a:tab algn="l" pos="0"/>
              </a:tabLst>
            </a:pPr>
            <a:endParaRPr b="0" lang="en-US" sz="1800" strike="noStrike" u="none">
              <a:solidFill>
                <a:srgbClr val="ffffff"/>
              </a:solidFill>
              <a:effectLst/>
              <a:uFillTx/>
              <a:latin typeface="Arial"/>
              <a:ea typeface="DejaVu Sans"/>
            </a:endParaRPr>
          </a:p>
        </p:txBody>
      </p:sp>
      <p:sp>
        <p:nvSpPr>
          <p:cNvPr id="387" name=""/>
          <p:cNvSpPr/>
          <p:nvPr/>
        </p:nvSpPr>
        <p:spPr>
          <a:xfrm>
            <a:off x="3749400" y="78840"/>
            <a:ext cx="2104560" cy="37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000" strike="noStrike" u="none">
                <a:solidFill>
                  <a:srgbClr val="ffffff"/>
                </a:solidFill>
                <a:effectLst/>
                <a:uFillTx/>
                <a:latin typeface="Arial"/>
                <a:ea typeface="DejaVu Sans"/>
              </a:rPr>
              <a:t>Superellipsoid</a:t>
            </a:r>
            <a:endParaRPr b="0" lang="en-US" sz="2000" strike="noStrike" u="none">
              <a:solidFill>
                <a:srgbClr val="000000"/>
              </a:solidFill>
              <a:effectLst/>
              <a:uFillTx/>
              <a:latin typeface="Arial"/>
            </a:endParaRPr>
          </a:p>
        </p:txBody>
      </p:sp>
      <p:pic>
        <p:nvPicPr>
          <p:cNvPr id="388" name="" descr=""/>
          <p:cNvPicPr/>
          <p:nvPr/>
        </p:nvPicPr>
        <p:blipFill>
          <a:blip r:embed="rId2"/>
          <a:stretch/>
        </p:blipFill>
        <p:spPr>
          <a:xfrm>
            <a:off x="3129840" y="3141000"/>
            <a:ext cx="4507200" cy="1424520"/>
          </a:xfrm>
          <a:prstGeom prst="rect">
            <a:avLst/>
          </a:prstGeom>
          <a:noFill/>
          <a:ln w="0">
            <a:noFill/>
          </a:ln>
        </p:spPr>
      </p:pic>
      <p:pic>
        <p:nvPicPr>
          <p:cNvPr id="389" name="" descr=""/>
          <p:cNvPicPr/>
          <p:nvPr/>
        </p:nvPicPr>
        <p:blipFill>
          <a:blip r:embed="rId3"/>
          <a:stretch/>
        </p:blipFill>
        <p:spPr>
          <a:xfrm>
            <a:off x="1080" y="1080"/>
            <a:ext cx="1872720" cy="422640"/>
          </a:xfrm>
          <a:prstGeom prst="rect">
            <a:avLst/>
          </a:prstGeom>
          <a:noFill/>
          <a:ln w="0">
            <a:noFill/>
          </a:ln>
        </p:spPr>
      </p:pic>
      <p:pic>
        <p:nvPicPr>
          <p:cNvPr id="390" name="" descr=""/>
          <p:cNvPicPr/>
          <p:nvPr/>
        </p:nvPicPr>
        <p:blipFill>
          <a:blip r:embed="rId4"/>
          <a:stretch/>
        </p:blipFill>
        <p:spPr>
          <a:xfrm>
            <a:off x="8946360" y="13320"/>
            <a:ext cx="1087560" cy="428760"/>
          </a:xfrm>
          <a:prstGeom prst="rect">
            <a:avLst/>
          </a:prstGeom>
          <a:noFill/>
          <a:ln w="0">
            <a:noFill/>
          </a:ln>
        </p:spPr>
      </p:pic>
      <p:pic>
        <p:nvPicPr>
          <p:cNvPr id="391" name="" descr=""/>
          <p:cNvPicPr/>
          <p:nvPr/>
        </p:nvPicPr>
        <p:blipFill>
          <a:blip r:embed="rId5"/>
          <a:stretch/>
        </p:blipFill>
        <p:spPr>
          <a:xfrm>
            <a:off x="162360" y="656640"/>
            <a:ext cx="1512720" cy="2127240"/>
          </a:xfrm>
          <a:prstGeom prst="rect">
            <a:avLst/>
          </a:prstGeom>
          <a:noFill/>
          <a:ln w="0">
            <a:noFill/>
          </a:ln>
        </p:spPr>
      </p:pic>
      <p:pic>
        <p:nvPicPr>
          <p:cNvPr id="392" name="" descr=""/>
          <p:cNvPicPr/>
          <p:nvPr/>
        </p:nvPicPr>
        <p:blipFill>
          <a:blip r:embed="rId6"/>
          <a:stretch/>
        </p:blipFill>
        <p:spPr>
          <a:xfrm>
            <a:off x="232920" y="3115440"/>
            <a:ext cx="1408320" cy="2175120"/>
          </a:xfrm>
          <a:prstGeom prst="rect">
            <a:avLst/>
          </a:prstGeom>
          <a:noFill/>
          <a:ln w="0">
            <a:noFill/>
          </a:ln>
        </p:spPr>
      </p:pic>
      <p:sp>
        <p:nvSpPr>
          <p:cNvPr id="393" name=""/>
          <p:cNvSpPr/>
          <p:nvPr/>
        </p:nvSpPr>
        <p:spPr>
          <a:xfrm>
            <a:off x="3336480" y="2977200"/>
            <a:ext cx="3869640" cy="2163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900" strike="noStrike" u="none">
                <a:solidFill>
                  <a:srgbClr val="000000"/>
                </a:solidFill>
                <a:effectLst/>
                <a:uFillTx/>
                <a:latin typeface="Arial"/>
                <a:ea typeface="DejaVu Sans"/>
              </a:rPr>
              <a:t>Table 1 Effect of the shape parameter n on superellipsoid geometry</a:t>
            </a:r>
            <a:endParaRPr b="0" lang="en-US" sz="900" strike="noStrike" u="none">
              <a:solidFill>
                <a:srgbClr val="000000"/>
              </a:solidFill>
              <a:effectLst/>
              <a:uFillTx/>
              <a:latin typeface="Arial"/>
            </a:endParaRPr>
          </a:p>
        </p:txBody>
      </p:sp>
      <p:sp>
        <p:nvSpPr>
          <p:cNvPr id="2" name="PlaceHolder 1"/>
          <p:cNvSpPr>
            <a:spLocks noGrp="1"/>
          </p:cNvSpPr>
          <p:nvPr>
            <p:ph type="sldNum" idx="41"/>
          </p:nvPr>
        </p:nvSpPr>
        <p:spPr/>
        <p:txBody>
          <a:bodyPr/>
          <a:p>
            <a:fld id="{EED034DB-FC28-4064-82E1-1F52378F3CF7}" type="slidenum">
              <a:t>16</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4" name="" descr=""/>
          <p:cNvPicPr/>
          <p:nvPr/>
        </p:nvPicPr>
        <p:blipFill>
          <a:blip r:embed="rId1"/>
          <a:stretch/>
        </p:blipFill>
        <p:spPr>
          <a:xfrm>
            <a:off x="1080" y="1080"/>
            <a:ext cx="1872720" cy="422640"/>
          </a:xfrm>
          <a:prstGeom prst="rect">
            <a:avLst/>
          </a:prstGeom>
          <a:noFill/>
          <a:ln w="0">
            <a:noFill/>
          </a:ln>
        </p:spPr>
      </p:pic>
      <p:pic>
        <p:nvPicPr>
          <p:cNvPr id="395" name="" descr=""/>
          <p:cNvPicPr/>
          <p:nvPr/>
        </p:nvPicPr>
        <p:blipFill>
          <a:blip r:embed="rId2"/>
          <a:stretch/>
        </p:blipFill>
        <p:spPr>
          <a:xfrm>
            <a:off x="8946360" y="13320"/>
            <a:ext cx="1087560" cy="428760"/>
          </a:xfrm>
          <a:prstGeom prst="rect">
            <a:avLst/>
          </a:prstGeom>
          <a:noFill/>
          <a:ln w="0">
            <a:noFill/>
          </a:ln>
        </p:spPr>
      </p:pic>
      <p:sp>
        <p:nvSpPr>
          <p:cNvPr id="396" name="PlaceHolder 23"/>
          <p:cNvSpPr/>
          <p:nvPr/>
        </p:nvSpPr>
        <p:spPr>
          <a:xfrm>
            <a:off x="1892160" y="360"/>
            <a:ext cx="6124680" cy="422280"/>
          </a:xfrm>
          <a:prstGeom prst="rect">
            <a:avLst/>
          </a:prstGeom>
          <a:solidFill>
            <a:srgbClr val="1d3783"/>
          </a:solidFill>
          <a:ln w="0">
            <a:noFill/>
          </a:ln>
        </p:spPr>
        <p:style>
          <a:lnRef idx="0"/>
          <a:fillRef idx="0"/>
          <a:effectRef idx="0"/>
          <a:fontRef idx="minor"/>
        </p:style>
        <p:txBody>
          <a:bodyPr lIns="90000" rIns="90000" tIns="45000" bIns="45000" anchor="ctr">
            <a:noAutofit/>
          </a:bodyPr>
          <a:p>
            <a:pPr algn="ctr" defTabSz="914400">
              <a:lnSpc>
                <a:spcPct val="90000"/>
              </a:lnSpc>
              <a:tabLst>
                <a:tab algn="l" pos="0"/>
              </a:tabLst>
            </a:pPr>
            <a:r>
              <a:rPr b="1" lang="en-US" sz="1800" strike="noStrike" u="none">
                <a:solidFill>
                  <a:srgbClr val="ffffff"/>
                </a:solidFill>
                <a:effectLst/>
                <a:uFillTx/>
                <a:latin typeface="Arial"/>
                <a:ea typeface="DejaVu Sans"/>
              </a:rPr>
              <a:t>Superellipoid</a:t>
            </a:r>
            <a:endParaRPr b="0" lang="en-US" sz="1800" strike="noStrike" u="none">
              <a:solidFill>
                <a:srgbClr val="ffffff"/>
              </a:solidFill>
              <a:effectLst/>
              <a:uFillTx/>
              <a:latin typeface="Arial"/>
            </a:endParaRPr>
          </a:p>
        </p:txBody>
      </p:sp>
      <p:sp>
        <p:nvSpPr>
          <p:cNvPr id="397" name=""/>
          <p:cNvSpPr/>
          <p:nvPr/>
        </p:nvSpPr>
        <p:spPr>
          <a:xfrm>
            <a:off x="1974600" y="914400"/>
            <a:ext cx="5900760" cy="258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1200" strike="noStrike" u="none">
                <a:solidFill>
                  <a:srgbClr val="000000"/>
                </a:solidFill>
                <a:effectLst/>
                <a:uFillTx/>
                <a:latin typeface="Arial"/>
                <a:ea typeface="DejaVu Sans"/>
              </a:rPr>
              <a:t>Table 2: Comparison of Rectangular Prism and Superellipsoid Shape Models</a:t>
            </a:r>
            <a:endParaRPr b="0" lang="en-US" sz="1200" strike="noStrike" u="none">
              <a:solidFill>
                <a:srgbClr val="000000"/>
              </a:solidFill>
              <a:effectLst/>
              <a:uFillTx/>
              <a:latin typeface="Arial"/>
            </a:endParaRPr>
          </a:p>
        </p:txBody>
      </p:sp>
      <p:pic>
        <p:nvPicPr>
          <p:cNvPr id="398" name="" descr=""/>
          <p:cNvPicPr/>
          <p:nvPr/>
        </p:nvPicPr>
        <p:blipFill>
          <a:blip r:embed="rId3"/>
          <a:stretch/>
        </p:blipFill>
        <p:spPr>
          <a:xfrm>
            <a:off x="459000" y="1167480"/>
            <a:ext cx="8777880" cy="3426480"/>
          </a:xfrm>
          <a:prstGeom prst="rect">
            <a:avLst/>
          </a:prstGeom>
          <a:noFill/>
          <a:ln w="0">
            <a:noFill/>
          </a:ln>
        </p:spPr>
      </p:pic>
      <p:sp>
        <p:nvSpPr>
          <p:cNvPr id="2" name="PlaceHolder 1"/>
          <p:cNvSpPr>
            <a:spLocks noGrp="1"/>
          </p:cNvSpPr>
          <p:nvPr>
            <p:ph type="sldNum" idx="41"/>
          </p:nvPr>
        </p:nvSpPr>
        <p:spPr/>
        <p:txBody>
          <a:bodyPr/>
          <a:p>
            <a:fld id="{ED71A96D-8047-450E-9F8D-40703F69B68B}" type="slidenum">
              <a:t>17</a:t>
            </a:fld>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9" name="" descr=""/>
          <p:cNvPicPr/>
          <p:nvPr/>
        </p:nvPicPr>
        <p:blipFill>
          <a:blip r:embed="rId1"/>
          <a:stretch/>
        </p:blipFill>
        <p:spPr>
          <a:xfrm>
            <a:off x="1080" y="1080"/>
            <a:ext cx="1872720" cy="422640"/>
          </a:xfrm>
          <a:prstGeom prst="rect">
            <a:avLst/>
          </a:prstGeom>
          <a:noFill/>
          <a:ln w="0">
            <a:noFill/>
          </a:ln>
        </p:spPr>
      </p:pic>
      <p:pic>
        <p:nvPicPr>
          <p:cNvPr id="400" name="" descr=""/>
          <p:cNvPicPr/>
          <p:nvPr/>
        </p:nvPicPr>
        <p:blipFill>
          <a:blip r:embed="rId2"/>
          <a:stretch/>
        </p:blipFill>
        <p:spPr>
          <a:xfrm>
            <a:off x="8946360" y="13320"/>
            <a:ext cx="1087560" cy="428760"/>
          </a:xfrm>
          <a:prstGeom prst="rect">
            <a:avLst/>
          </a:prstGeom>
          <a:noFill/>
          <a:ln w="0">
            <a:noFill/>
          </a:ln>
        </p:spPr>
      </p:pic>
      <p:sp>
        <p:nvSpPr>
          <p:cNvPr id="401" name="PlaceHolder 10"/>
          <p:cNvSpPr/>
          <p:nvPr/>
        </p:nvSpPr>
        <p:spPr>
          <a:xfrm>
            <a:off x="1892160" y="360"/>
            <a:ext cx="6124680" cy="422280"/>
          </a:xfrm>
          <a:prstGeom prst="rect">
            <a:avLst/>
          </a:prstGeom>
          <a:solidFill>
            <a:srgbClr val="1d3783"/>
          </a:solidFill>
          <a:ln w="0">
            <a:noFill/>
          </a:ln>
        </p:spPr>
        <p:style>
          <a:lnRef idx="0"/>
          <a:fillRef idx="0"/>
          <a:effectRef idx="0"/>
          <a:fontRef idx="minor"/>
        </p:style>
        <p:txBody>
          <a:bodyPr lIns="90000" rIns="90000" tIns="45000" bIns="45000" anchor="ctr">
            <a:noAutofit/>
          </a:bodyPr>
          <a:p>
            <a:pPr algn="ctr" defTabSz="914400">
              <a:lnSpc>
                <a:spcPct val="90000"/>
              </a:lnSpc>
              <a:tabLst>
                <a:tab algn="l" pos="0"/>
              </a:tabLst>
            </a:pPr>
            <a:r>
              <a:rPr b="1" lang="en-US" sz="1800" strike="noStrike" u="none">
                <a:solidFill>
                  <a:srgbClr val="ffffff"/>
                </a:solidFill>
                <a:effectLst/>
                <a:uFillTx/>
                <a:latin typeface="Arial"/>
                <a:ea typeface="DejaVu Sans"/>
              </a:rPr>
              <a:t>Superellipoid</a:t>
            </a:r>
            <a:endParaRPr b="0" lang="en-US" sz="1800" strike="noStrike" u="none">
              <a:solidFill>
                <a:srgbClr val="ffffff"/>
              </a:solidFill>
              <a:effectLst/>
              <a:uFillTx/>
              <a:latin typeface="Arial"/>
            </a:endParaRPr>
          </a:p>
        </p:txBody>
      </p:sp>
      <p:sp>
        <p:nvSpPr>
          <p:cNvPr id="402" name=""/>
          <p:cNvSpPr/>
          <p:nvPr/>
        </p:nvSpPr>
        <p:spPr>
          <a:xfrm>
            <a:off x="1974600" y="914400"/>
            <a:ext cx="5900760" cy="2725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1200" strike="noStrike" u="none">
                <a:solidFill>
                  <a:srgbClr val="000000"/>
                </a:solidFill>
                <a:effectLst/>
                <a:uFillTx/>
                <a:latin typeface="Arial"/>
                <a:ea typeface="DejaVu Sans"/>
              </a:rPr>
              <a:t>Table 2: Comparison of Rectangular Prism and Superellipsoid Shape Models</a:t>
            </a:r>
            <a:endParaRPr b="0" lang="en-US" sz="1200" strike="noStrike" u="none">
              <a:solidFill>
                <a:srgbClr val="000000"/>
              </a:solidFill>
              <a:effectLst/>
              <a:uFillTx/>
              <a:latin typeface="Arial"/>
            </a:endParaRPr>
          </a:p>
        </p:txBody>
      </p:sp>
      <p:pic>
        <p:nvPicPr>
          <p:cNvPr id="403" name="" descr=""/>
          <p:cNvPicPr/>
          <p:nvPr/>
        </p:nvPicPr>
        <p:blipFill>
          <a:blip r:embed="rId3"/>
          <a:stretch/>
        </p:blipFill>
        <p:spPr>
          <a:xfrm>
            <a:off x="412200" y="1167480"/>
            <a:ext cx="8777880" cy="3426480"/>
          </a:xfrm>
          <a:prstGeom prst="rect">
            <a:avLst/>
          </a:prstGeom>
          <a:noFill/>
          <a:ln w="0">
            <a:noFill/>
          </a:ln>
        </p:spPr>
      </p:pic>
      <p:sp>
        <p:nvSpPr>
          <p:cNvPr id="2" name="PlaceHolder 1"/>
          <p:cNvSpPr>
            <a:spLocks noGrp="1"/>
          </p:cNvSpPr>
          <p:nvPr>
            <p:ph type="sldNum" idx="41"/>
          </p:nvPr>
        </p:nvSpPr>
        <p:spPr/>
        <p:txBody>
          <a:bodyPr/>
          <a:p>
            <a:fld id="{4D385831-C87F-4B23-8A9D-B4214581F3E4}" type="slidenum">
              <a:t>18</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PlaceHolder 24"/>
          <p:cNvSpPr/>
          <p:nvPr/>
        </p:nvSpPr>
        <p:spPr>
          <a:xfrm>
            <a:off x="1892160" y="360"/>
            <a:ext cx="6124680" cy="422280"/>
          </a:xfrm>
          <a:prstGeom prst="rect">
            <a:avLst/>
          </a:prstGeom>
          <a:solidFill>
            <a:srgbClr val="1d3783"/>
          </a:solidFill>
          <a:ln w="0">
            <a:noFill/>
          </a:ln>
        </p:spPr>
        <p:style>
          <a:lnRef idx="0"/>
          <a:fillRef idx="0"/>
          <a:effectRef idx="0"/>
          <a:fontRef idx="minor"/>
        </p:style>
        <p:txBody>
          <a:bodyPr lIns="90000" rIns="90000" tIns="45000" bIns="45000" anchor="ctr">
            <a:noAutofit/>
          </a:bodyPr>
          <a:p>
            <a:pPr algn="ctr" defTabSz="914400">
              <a:lnSpc>
                <a:spcPct val="90000"/>
              </a:lnSpc>
              <a:tabLst>
                <a:tab algn="l" pos="0"/>
              </a:tabLst>
            </a:pPr>
            <a:r>
              <a:rPr b="1" lang="en-US" sz="1800" strike="noStrike" u="none">
                <a:solidFill>
                  <a:srgbClr val="ffffff"/>
                </a:solidFill>
                <a:effectLst/>
                <a:uFillTx/>
                <a:latin typeface="Arial"/>
                <a:ea typeface="DejaVu Sans"/>
              </a:rPr>
              <a:t>Expected result</a:t>
            </a:r>
            <a:endParaRPr b="0" lang="en-US" sz="1800" strike="noStrike" u="none">
              <a:solidFill>
                <a:srgbClr val="ffffff"/>
              </a:solidFill>
              <a:effectLst/>
              <a:uFillTx/>
              <a:latin typeface="Arial"/>
            </a:endParaRPr>
          </a:p>
        </p:txBody>
      </p:sp>
      <p:pic>
        <p:nvPicPr>
          <p:cNvPr id="405" name="" descr=""/>
          <p:cNvPicPr/>
          <p:nvPr/>
        </p:nvPicPr>
        <p:blipFill>
          <a:blip r:embed="rId1"/>
          <a:stretch/>
        </p:blipFill>
        <p:spPr>
          <a:xfrm>
            <a:off x="6776640" y="2176200"/>
            <a:ext cx="2089440" cy="1918800"/>
          </a:xfrm>
          <a:prstGeom prst="rect">
            <a:avLst/>
          </a:prstGeom>
          <a:noFill/>
          <a:ln w="0">
            <a:noFill/>
          </a:ln>
        </p:spPr>
      </p:pic>
      <p:sp>
        <p:nvSpPr>
          <p:cNvPr id="406" name=""/>
          <p:cNvSpPr/>
          <p:nvPr/>
        </p:nvSpPr>
        <p:spPr>
          <a:xfrm>
            <a:off x="5375160" y="4374000"/>
            <a:ext cx="4582080" cy="7772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900" strike="noStrike" u="none">
                <a:solidFill>
                  <a:srgbClr val="000000"/>
                </a:solidFill>
                <a:effectLst/>
                <a:uFillTx/>
                <a:latin typeface="Arial"/>
                <a:ea typeface="DejaVu Sans"/>
              </a:rPr>
              <a:t>Figure 19  he upper box in Panel A at a higher magnification. Type A viral inclusion bodies, which are observed in infections caused by some orthopoxvirus species, are composed of proteinaceous material and mature virus particles (arrow). Type B viral inclusion bodies, also known as viral factories, are composed of spherical, immature virus particles (arrowhead).</a:t>
            </a:r>
            <a:r>
              <a:rPr b="1" lang="en-US" sz="800" strike="noStrike" u="none">
                <a:solidFill>
                  <a:srgbClr val="000000"/>
                </a:solidFill>
                <a:effectLst/>
                <a:uFillTx/>
                <a:latin typeface="Arial"/>
                <a:ea typeface="DejaVu Sans"/>
              </a:rPr>
              <a:t> </a:t>
            </a:r>
            <a:endParaRPr b="0" lang="en-US" sz="800" strike="noStrike" u="none">
              <a:solidFill>
                <a:srgbClr val="000000"/>
              </a:solidFill>
              <a:effectLst/>
              <a:uFillTx/>
              <a:latin typeface="Arial"/>
            </a:endParaRPr>
          </a:p>
        </p:txBody>
      </p:sp>
      <p:pic>
        <p:nvPicPr>
          <p:cNvPr id="407" name="Picture 2" descr=""/>
          <p:cNvPicPr/>
          <p:nvPr/>
        </p:nvPicPr>
        <p:blipFill>
          <a:blip r:embed="rId2"/>
          <a:stretch/>
        </p:blipFill>
        <p:spPr>
          <a:xfrm>
            <a:off x="6740640" y="617760"/>
            <a:ext cx="2273760" cy="1248840"/>
          </a:xfrm>
          <a:prstGeom prst="rect">
            <a:avLst/>
          </a:prstGeom>
          <a:noFill/>
          <a:ln w="0">
            <a:noFill/>
          </a:ln>
        </p:spPr>
      </p:pic>
      <p:pic>
        <p:nvPicPr>
          <p:cNvPr id="408" name="Picture 4" descr="The COVID-19 coronavirus epidemic has a ..."/>
          <p:cNvPicPr/>
          <p:nvPr/>
        </p:nvPicPr>
        <p:blipFill>
          <a:blip r:embed="rId3"/>
          <a:srcRect l="4746" t="2749" r="4387" b="0"/>
          <a:stretch/>
        </p:blipFill>
        <p:spPr>
          <a:xfrm>
            <a:off x="1033560" y="3641400"/>
            <a:ext cx="2715480" cy="1736280"/>
          </a:xfrm>
          <a:prstGeom prst="rect">
            <a:avLst/>
          </a:prstGeom>
          <a:noFill/>
          <a:ln w="0">
            <a:noFill/>
          </a:ln>
        </p:spPr>
      </p:pic>
      <p:sp>
        <p:nvSpPr>
          <p:cNvPr id="409" name=""/>
          <p:cNvSpPr/>
          <p:nvPr/>
        </p:nvSpPr>
        <p:spPr>
          <a:xfrm>
            <a:off x="278280" y="592560"/>
            <a:ext cx="5333040" cy="2571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1600" strike="noStrike" u="none">
                <a:solidFill>
                  <a:srgbClr val="000000"/>
                </a:solidFill>
                <a:effectLst/>
                <a:uFillTx/>
                <a:latin typeface="Arial"/>
                <a:ea typeface="DejaVu Sans"/>
              </a:rPr>
              <a:t>The Superellipsoid model helps explain:</a:t>
            </a:r>
            <a:endParaRPr b="0" lang="en-US" sz="1600" strike="noStrike" u="none">
              <a:solidFill>
                <a:srgbClr val="000000"/>
              </a:solidFill>
              <a:effectLst/>
              <a:uFillTx/>
              <a:latin typeface="Arial"/>
            </a:endParaRPr>
          </a:p>
          <a:p>
            <a:pPr>
              <a:lnSpc>
                <a:spcPct val="100000"/>
              </a:lnSpc>
            </a:pPr>
            <a:r>
              <a:rPr b="1" lang="en-US" sz="1600" strike="noStrike" u="none">
                <a:solidFill>
                  <a:srgbClr val="000000"/>
                </a:solidFill>
                <a:effectLst/>
                <a:uFillTx/>
                <a:latin typeface="Arial"/>
                <a:ea typeface="DejaVu Sans"/>
              </a:rPr>
              <a:t>Why</a:t>
            </a:r>
            <a:endParaRPr b="0" lang="en-US" sz="1600" strike="noStrike" u="none">
              <a:solidFill>
                <a:srgbClr val="000000"/>
              </a:solidFill>
              <a:effectLst/>
              <a:uFillTx/>
              <a:latin typeface="Arial"/>
            </a:endParaRPr>
          </a:p>
          <a:p>
            <a:pPr>
              <a:lnSpc>
                <a:spcPct val="100000"/>
              </a:lnSpc>
            </a:pPr>
            <a:r>
              <a:rPr b="0" lang="en-US" sz="1600" strike="noStrike" u="none">
                <a:solidFill>
                  <a:srgbClr val="000000"/>
                </a:solidFill>
                <a:effectLst/>
                <a:uFillTx/>
                <a:latin typeface="Arial"/>
                <a:ea typeface="DejaVu Sans"/>
              </a:rPr>
              <a:t>COVID-19 virus particle stays more spherical</a:t>
            </a:r>
            <a:endParaRPr b="0" lang="en-US" sz="1600" strike="noStrike" u="none">
              <a:solidFill>
                <a:srgbClr val="000000"/>
              </a:solidFill>
              <a:effectLst/>
              <a:uFillTx/>
              <a:latin typeface="Arial"/>
            </a:endParaRPr>
          </a:p>
          <a:p>
            <a:pPr>
              <a:lnSpc>
                <a:spcPct val="100000"/>
              </a:lnSpc>
            </a:pPr>
            <a:r>
              <a:rPr b="0" lang="en-US" sz="1600" strike="noStrike" u="none">
                <a:solidFill>
                  <a:srgbClr val="000000"/>
                </a:solidFill>
                <a:effectLst/>
                <a:uFillTx/>
                <a:latin typeface="Arial"/>
                <a:ea typeface="DejaVu Sans"/>
              </a:rPr>
              <a:t>Monkeypox virus particle becomes dumbbell-shaped</a:t>
            </a:r>
            <a:endParaRPr b="0" lang="en-US" sz="1600" strike="noStrike" u="none">
              <a:solidFill>
                <a:srgbClr val="000000"/>
              </a:solidFill>
              <a:effectLst/>
              <a:uFillTx/>
              <a:latin typeface="Arial"/>
            </a:endParaRPr>
          </a:p>
          <a:p>
            <a:pPr>
              <a:lnSpc>
                <a:spcPct val="100000"/>
              </a:lnSpc>
            </a:pPr>
            <a:endParaRPr b="0" lang="en-US" sz="1600" strike="noStrike" u="none">
              <a:solidFill>
                <a:srgbClr val="000000"/>
              </a:solidFill>
              <a:effectLst/>
              <a:uFillTx/>
              <a:latin typeface="Arial"/>
            </a:endParaRPr>
          </a:p>
          <a:p>
            <a:pPr>
              <a:lnSpc>
                <a:spcPct val="100000"/>
              </a:lnSpc>
            </a:pPr>
            <a:r>
              <a:rPr b="1" lang="en-US" sz="1600" strike="noStrike" u="none">
                <a:solidFill>
                  <a:srgbClr val="000000"/>
                </a:solidFill>
                <a:effectLst/>
                <a:uFillTx/>
                <a:latin typeface="Arial"/>
                <a:ea typeface="DejaVu Sans"/>
              </a:rPr>
              <a:t>How:</a:t>
            </a:r>
            <a:endParaRPr b="0" lang="en-US" sz="1600" strike="noStrike" u="none">
              <a:solidFill>
                <a:srgbClr val="000000"/>
              </a:solidFill>
              <a:effectLst/>
              <a:uFillTx/>
              <a:latin typeface="Arial"/>
            </a:endParaRPr>
          </a:p>
          <a:p>
            <a:pPr>
              <a:lnSpc>
                <a:spcPct val="100000"/>
              </a:lnSpc>
            </a:pPr>
            <a:r>
              <a:rPr b="0" lang="en-US" sz="1600" strike="noStrike" u="none">
                <a:solidFill>
                  <a:srgbClr val="000000"/>
                </a:solidFill>
                <a:effectLst/>
                <a:uFillTx/>
                <a:latin typeface="Arial"/>
                <a:ea typeface="DejaVu Sans"/>
              </a:rPr>
              <a:t>Crowding + container curvature reshape genome packing</a:t>
            </a:r>
            <a:endParaRPr b="0" lang="en-US" sz="1600" strike="noStrike" u="none">
              <a:solidFill>
                <a:srgbClr val="000000"/>
              </a:solidFill>
              <a:effectLst/>
              <a:uFillTx/>
              <a:latin typeface="Arial"/>
            </a:endParaRPr>
          </a:p>
          <a:p>
            <a:pPr>
              <a:lnSpc>
                <a:spcPct val="100000"/>
              </a:lnSpc>
            </a:pPr>
            <a:endParaRPr b="0" lang="en-US" sz="1600" strike="noStrike" u="none">
              <a:solidFill>
                <a:srgbClr val="000000"/>
              </a:solidFill>
              <a:effectLst/>
              <a:uFillTx/>
              <a:latin typeface="Arial"/>
            </a:endParaRPr>
          </a:p>
          <a:p>
            <a:pPr>
              <a:lnSpc>
                <a:spcPct val="100000"/>
              </a:lnSpc>
            </a:pPr>
            <a:r>
              <a:rPr b="1" lang="en-US" sz="1600" strike="noStrike" u="none">
                <a:solidFill>
                  <a:srgbClr val="000000"/>
                </a:solidFill>
                <a:effectLst/>
                <a:uFillTx/>
                <a:latin typeface="Arial"/>
                <a:ea typeface="DejaVu Sans"/>
              </a:rPr>
              <a:t>Why:</a:t>
            </a:r>
            <a:endParaRPr b="0" lang="en-US" sz="1600" strike="noStrike" u="none">
              <a:solidFill>
                <a:srgbClr val="000000"/>
              </a:solidFill>
              <a:effectLst/>
              <a:uFillTx/>
              <a:latin typeface="Arial"/>
            </a:endParaRPr>
          </a:p>
          <a:p>
            <a:pPr>
              <a:lnSpc>
                <a:spcPct val="100000"/>
              </a:lnSpc>
            </a:pPr>
            <a:r>
              <a:rPr b="0" lang="en-US" sz="1600" strike="noStrike" u="none">
                <a:solidFill>
                  <a:srgbClr val="000000"/>
                </a:solidFill>
                <a:effectLst/>
                <a:uFillTx/>
                <a:latin typeface="Arial"/>
                <a:ea typeface="DejaVu Sans"/>
              </a:rPr>
              <a:t>Immature viruses are round</a:t>
            </a:r>
            <a:endParaRPr b="0" lang="en-US" sz="1600" strike="noStrike" u="none">
              <a:solidFill>
                <a:srgbClr val="000000"/>
              </a:solidFill>
              <a:effectLst/>
              <a:uFillTx/>
              <a:latin typeface="Arial"/>
            </a:endParaRPr>
          </a:p>
          <a:p>
            <a:pPr>
              <a:lnSpc>
                <a:spcPct val="100000"/>
              </a:lnSpc>
            </a:pPr>
            <a:r>
              <a:rPr b="0" lang="en-US" sz="1600" strike="noStrike" u="none">
                <a:solidFill>
                  <a:srgbClr val="000000"/>
                </a:solidFill>
                <a:effectLst/>
                <a:uFillTx/>
                <a:latin typeface="Arial"/>
                <a:ea typeface="DejaVu Sans"/>
              </a:rPr>
              <a:t>Mature orthopoxviruses are brick-like</a:t>
            </a:r>
            <a:endParaRPr b="0" lang="en-US" sz="1600" strike="noStrike" u="none">
              <a:solidFill>
                <a:srgbClr val="000000"/>
              </a:solidFill>
              <a:effectLst/>
              <a:uFillTx/>
              <a:latin typeface="Arial"/>
            </a:endParaRPr>
          </a:p>
        </p:txBody>
      </p:sp>
      <p:pic>
        <p:nvPicPr>
          <p:cNvPr id="410" name="" descr=""/>
          <p:cNvPicPr/>
          <p:nvPr/>
        </p:nvPicPr>
        <p:blipFill>
          <a:blip r:embed="rId4"/>
          <a:stretch/>
        </p:blipFill>
        <p:spPr>
          <a:xfrm>
            <a:off x="1440" y="1440"/>
            <a:ext cx="1872720" cy="422640"/>
          </a:xfrm>
          <a:prstGeom prst="rect">
            <a:avLst/>
          </a:prstGeom>
          <a:noFill/>
          <a:ln w="0">
            <a:noFill/>
          </a:ln>
        </p:spPr>
      </p:pic>
      <p:pic>
        <p:nvPicPr>
          <p:cNvPr id="411" name="" descr=""/>
          <p:cNvPicPr/>
          <p:nvPr/>
        </p:nvPicPr>
        <p:blipFill>
          <a:blip r:embed="rId5"/>
          <a:stretch/>
        </p:blipFill>
        <p:spPr>
          <a:xfrm>
            <a:off x="8946360" y="13320"/>
            <a:ext cx="1087560" cy="428760"/>
          </a:xfrm>
          <a:prstGeom prst="rect">
            <a:avLst/>
          </a:prstGeom>
          <a:noFill/>
          <a:ln w="0">
            <a:noFill/>
          </a:ln>
        </p:spPr>
      </p:pic>
      <p:sp>
        <p:nvSpPr>
          <p:cNvPr id="412" name=""/>
          <p:cNvSpPr/>
          <p:nvPr/>
        </p:nvSpPr>
        <p:spPr>
          <a:xfrm>
            <a:off x="1587240" y="5378400"/>
            <a:ext cx="18806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900" strike="noStrike" u="none">
                <a:solidFill>
                  <a:srgbClr val="000000"/>
                </a:solidFill>
                <a:effectLst/>
                <a:uFillTx/>
                <a:latin typeface="Calibri"/>
                <a:ea typeface="DejaVu Sans"/>
              </a:rPr>
              <a:t>Figure 17 Coronaviruses.</a:t>
            </a:r>
            <a:endParaRPr b="0" lang="en-US" sz="900" strike="noStrike" u="none">
              <a:solidFill>
                <a:srgbClr val="000000"/>
              </a:solidFill>
              <a:effectLst/>
              <a:uFillTx/>
              <a:latin typeface="Arial"/>
            </a:endParaRPr>
          </a:p>
        </p:txBody>
      </p:sp>
      <p:sp>
        <p:nvSpPr>
          <p:cNvPr id="413" name=""/>
          <p:cNvSpPr/>
          <p:nvPr/>
        </p:nvSpPr>
        <p:spPr>
          <a:xfrm>
            <a:off x="7113240" y="1868760"/>
            <a:ext cx="175968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900" strike="noStrike" u="none">
                <a:solidFill>
                  <a:srgbClr val="000000"/>
                </a:solidFill>
                <a:effectLst/>
                <a:uFillTx/>
                <a:latin typeface="Calibri"/>
                <a:ea typeface="DejaVu Sans"/>
              </a:rPr>
              <a:t>Figure 18 Orthopoxviruses. </a:t>
            </a:r>
            <a:endParaRPr b="0" lang="en-US" sz="900" strike="noStrike" u="none">
              <a:solidFill>
                <a:srgbClr val="000000"/>
              </a:solidFill>
              <a:effectLst/>
              <a:uFillTx/>
              <a:latin typeface="Arial"/>
            </a:endParaRPr>
          </a:p>
        </p:txBody>
      </p:sp>
      <p:sp>
        <p:nvSpPr>
          <p:cNvPr id="2" name="PlaceHolder 1"/>
          <p:cNvSpPr>
            <a:spLocks noGrp="1"/>
          </p:cNvSpPr>
          <p:nvPr>
            <p:ph type="sldNum" idx="41"/>
          </p:nvPr>
        </p:nvSpPr>
        <p:spPr/>
        <p:txBody>
          <a:bodyPr/>
          <a:p>
            <a:fld id="{028A6C1A-4D43-44A5-9B04-379DA759301D}" type="slidenum">
              <a:t>19</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5" name="" descr=""/>
          <p:cNvPicPr/>
          <p:nvPr/>
        </p:nvPicPr>
        <p:blipFill>
          <a:blip r:embed="rId1"/>
          <a:srcRect l="11007" t="0" r="0" b="0"/>
          <a:stretch/>
        </p:blipFill>
        <p:spPr>
          <a:xfrm>
            <a:off x="3227040" y="1105200"/>
            <a:ext cx="3294000" cy="3206160"/>
          </a:xfrm>
          <a:prstGeom prst="rect">
            <a:avLst/>
          </a:prstGeom>
          <a:noFill/>
          <a:ln w="18000">
            <a:noFill/>
          </a:ln>
        </p:spPr>
      </p:pic>
      <p:sp>
        <p:nvSpPr>
          <p:cNvPr id="256" name=""/>
          <p:cNvSpPr/>
          <p:nvPr/>
        </p:nvSpPr>
        <p:spPr>
          <a:xfrm>
            <a:off x="3927240" y="4424400"/>
            <a:ext cx="212688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900" strike="noStrike" u="none">
                <a:solidFill>
                  <a:srgbClr val="000000"/>
                </a:solidFill>
                <a:effectLst/>
                <a:uFillTx/>
                <a:latin typeface="Calibri"/>
                <a:ea typeface="DejaVu Sans"/>
              </a:rPr>
              <a:t>Figure 3 Diagram of the viral life cycle. </a:t>
            </a:r>
            <a:endParaRPr b="0" lang="en-US" sz="900" strike="noStrike" u="none">
              <a:solidFill>
                <a:srgbClr val="000000"/>
              </a:solidFill>
              <a:effectLst/>
              <a:uFillTx/>
              <a:latin typeface="Arial"/>
            </a:endParaRPr>
          </a:p>
        </p:txBody>
      </p:sp>
      <p:pic>
        <p:nvPicPr>
          <p:cNvPr id="257" name="" descr=""/>
          <p:cNvPicPr/>
          <p:nvPr/>
        </p:nvPicPr>
        <p:blipFill>
          <a:blip r:embed="rId2"/>
          <a:srcRect l="0" t="0" r="0" b="6059"/>
          <a:stretch/>
        </p:blipFill>
        <p:spPr>
          <a:xfrm>
            <a:off x="272880" y="1654560"/>
            <a:ext cx="2628720" cy="1709640"/>
          </a:xfrm>
          <a:prstGeom prst="rect">
            <a:avLst/>
          </a:prstGeom>
          <a:noFill/>
          <a:ln w="18000">
            <a:noFill/>
          </a:ln>
        </p:spPr>
      </p:pic>
      <p:pic>
        <p:nvPicPr>
          <p:cNvPr id="258" name="" descr=""/>
          <p:cNvPicPr/>
          <p:nvPr/>
        </p:nvPicPr>
        <p:blipFill>
          <a:blip r:embed="rId3"/>
          <a:srcRect l="3934" t="6266" r="4571" b="7637"/>
          <a:stretch/>
        </p:blipFill>
        <p:spPr>
          <a:xfrm>
            <a:off x="6764400" y="1751400"/>
            <a:ext cx="3018600" cy="1731240"/>
          </a:xfrm>
          <a:prstGeom prst="rect">
            <a:avLst/>
          </a:prstGeom>
          <a:noFill/>
          <a:ln w="18000">
            <a:noFill/>
          </a:ln>
        </p:spPr>
      </p:pic>
      <p:sp>
        <p:nvSpPr>
          <p:cNvPr id="259" name=""/>
          <p:cNvSpPr/>
          <p:nvPr/>
        </p:nvSpPr>
        <p:spPr>
          <a:xfrm>
            <a:off x="826560" y="3472920"/>
            <a:ext cx="186336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900" strike="noStrike" u="none">
                <a:solidFill>
                  <a:srgbClr val="000000"/>
                </a:solidFill>
                <a:effectLst/>
                <a:uFillTx/>
                <a:latin typeface="Calibri"/>
                <a:ea typeface="DejaVu Sans"/>
              </a:rPr>
              <a:t>Figure 1 SARS-CoV-2 particles</a:t>
            </a:r>
            <a:endParaRPr b="0" lang="en-US" sz="900" strike="noStrike" u="none">
              <a:solidFill>
                <a:srgbClr val="000000"/>
              </a:solidFill>
              <a:effectLst/>
              <a:uFillTx/>
              <a:latin typeface="Arial"/>
            </a:endParaRPr>
          </a:p>
        </p:txBody>
      </p:sp>
      <p:sp>
        <p:nvSpPr>
          <p:cNvPr id="260" name=""/>
          <p:cNvSpPr/>
          <p:nvPr/>
        </p:nvSpPr>
        <p:spPr>
          <a:xfrm>
            <a:off x="7313400" y="3547080"/>
            <a:ext cx="201600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900" strike="noStrike" u="none">
                <a:solidFill>
                  <a:srgbClr val="000000"/>
                </a:solidFill>
                <a:effectLst/>
                <a:uFillTx/>
                <a:latin typeface="Calibri"/>
                <a:ea typeface="DejaVu Sans"/>
              </a:rPr>
              <a:t>Figure 3 Monkeypox virus particles</a:t>
            </a:r>
            <a:endParaRPr b="0" lang="en-US" sz="900" strike="noStrike" u="none">
              <a:solidFill>
                <a:srgbClr val="000000"/>
              </a:solidFill>
              <a:effectLst/>
              <a:uFillTx/>
              <a:latin typeface="Arial"/>
            </a:endParaRPr>
          </a:p>
        </p:txBody>
      </p:sp>
      <p:sp>
        <p:nvSpPr>
          <p:cNvPr id="261" name="PlaceHolder 21"/>
          <p:cNvSpPr/>
          <p:nvPr/>
        </p:nvSpPr>
        <p:spPr>
          <a:xfrm>
            <a:off x="1892160" y="360"/>
            <a:ext cx="6124680" cy="422280"/>
          </a:xfrm>
          <a:prstGeom prst="rect">
            <a:avLst/>
          </a:prstGeom>
          <a:solidFill>
            <a:srgbClr val="1d3783"/>
          </a:solidFill>
          <a:ln w="0">
            <a:noFill/>
          </a:ln>
        </p:spPr>
        <p:style>
          <a:lnRef idx="0"/>
          <a:fillRef idx="0"/>
          <a:effectRef idx="0"/>
          <a:fontRef idx="minor"/>
        </p:style>
        <p:txBody>
          <a:bodyPr lIns="90000" rIns="90000" tIns="45000" bIns="45000" anchor="ctr">
            <a:noAutofit/>
          </a:bodyPr>
          <a:p>
            <a:pPr algn="ctr" defTabSz="914400">
              <a:lnSpc>
                <a:spcPct val="90000"/>
              </a:lnSpc>
              <a:tabLst>
                <a:tab algn="l" pos="0"/>
              </a:tabLst>
            </a:pPr>
            <a:r>
              <a:rPr b="1" lang="en-US" sz="2400" strike="noStrike" u="none">
                <a:solidFill>
                  <a:schemeClr val="lt1"/>
                </a:solidFill>
                <a:effectLst/>
                <a:uFillTx/>
                <a:latin typeface="Calibri Light"/>
                <a:ea typeface="DejaVu Sans"/>
              </a:rPr>
              <a:t>Introduction</a:t>
            </a:r>
            <a:endParaRPr b="0" lang="en-US" sz="2400" strike="noStrike" u="none">
              <a:solidFill>
                <a:srgbClr val="ffffff"/>
              </a:solidFill>
              <a:effectLst/>
              <a:uFillTx/>
              <a:latin typeface="Arial"/>
            </a:endParaRPr>
          </a:p>
        </p:txBody>
      </p:sp>
      <p:pic>
        <p:nvPicPr>
          <p:cNvPr id="262" name="" descr=""/>
          <p:cNvPicPr/>
          <p:nvPr/>
        </p:nvPicPr>
        <p:blipFill>
          <a:blip r:embed="rId4"/>
          <a:stretch/>
        </p:blipFill>
        <p:spPr>
          <a:xfrm>
            <a:off x="360" y="360"/>
            <a:ext cx="1872720" cy="422640"/>
          </a:xfrm>
          <a:prstGeom prst="rect">
            <a:avLst/>
          </a:prstGeom>
          <a:noFill/>
          <a:ln w="0">
            <a:noFill/>
          </a:ln>
        </p:spPr>
      </p:pic>
      <p:sp>
        <p:nvSpPr>
          <p:cNvPr id="2" name="PlaceHolder 1"/>
          <p:cNvSpPr>
            <a:spLocks noGrp="1"/>
          </p:cNvSpPr>
          <p:nvPr>
            <p:ph type="sldNum" idx="41"/>
          </p:nvPr>
        </p:nvSpPr>
        <p:spPr/>
        <p:txBody>
          <a:bodyPr/>
          <a:p>
            <a:fld id="{1C33BB1F-17C3-42F7-B114-0205979EF948}" type="slidenum">
              <a:t>2</a:t>
            </a:fld>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PlaceHolder 25"/>
          <p:cNvSpPr/>
          <p:nvPr/>
        </p:nvSpPr>
        <p:spPr>
          <a:xfrm>
            <a:off x="1892160" y="360"/>
            <a:ext cx="6124680" cy="422280"/>
          </a:xfrm>
          <a:prstGeom prst="rect">
            <a:avLst/>
          </a:prstGeom>
          <a:solidFill>
            <a:srgbClr val="1d3783"/>
          </a:solidFill>
          <a:ln w="0">
            <a:noFill/>
          </a:ln>
        </p:spPr>
        <p:style>
          <a:lnRef idx="0"/>
          <a:fillRef idx="0"/>
          <a:effectRef idx="0"/>
          <a:fontRef idx="minor"/>
        </p:style>
        <p:txBody>
          <a:bodyPr lIns="90000" rIns="90000" tIns="45000" bIns="45000" anchor="ctr">
            <a:noAutofit/>
          </a:bodyPr>
          <a:p>
            <a:pPr algn="ctr" defTabSz="914400">
              <a:lnSpc>
                <a:spcPct val="90000"/>
              </a:lnSpc>
              <a:tabLst>
                <a:tab algn="l" pos="0"/>
              </a:tabLst>
            </a:pPr>
            <a:r>
              <a:rPr b="1" lang="en-US" sz="1800" strike="noStrike" u="none">
                <a:solidFill>
                  <a:srgbClr val="ffffff"/>
                </a:solidFill>
                <a:effectLst/>
                <a:uFillTx/>
                <a:latin typeface="Arial"/>
                <a:ea typeface="DejaVu Sans"/>
              </a:rPr>
              <a:t>Timeline</a:t>
            </a:r>
            <a:endParaRPr b="0" lang="en-US" sz="1800" strike="noStrike" u="none">
              <a:solidFill>
                <a:srgbClr val="ffffff"/>
              </a:solidFill>
              <a:effectLst/>
              <a:uFillTx/>
              <a:latin typeface="Arial"/>
            </a:endParaRPr>
          </a:p>
        </p:txBody>
      </p:sp>
      <p:pic>
        <p:nvPicPr>
          <p:cNvPr id="415" name="" descr=""/>
          <p:cNvPicPr/>
          <p:nvPr/>
        </p:nvPicPr>
        <p:blipFill>
          <a:blip r:embed="rId1"/>
          <a:stretch/>
        </p:blipFill>
        <p:spPr>
          <a:xfrm>
            <a:off x="1440" y="1440"/>
            <a:ext cx="1872720" cy="422640"/>
          </a:xfrm>
          <a:prstGeom prst="rect">
            <a:avLst/>
          </a:prstGeom>
          <a:noFill/>
          <a:ln w="0">
            <a:noFill/>
          </a:ln>
        </p:spPr>
      </p:pic>
      <p:pic>
        <p:nvPicPr>
          <p:cNvPr id="416" name="" descr=""/>
          <p:cNvPicPr/>
          <p:nvPr/>
        </p:nvPicPr>
        <p:blipFill>
          <a:blip r:embed="rId2"/>
          <a:stretch/>
        </p:blipFill>
        <p:spPr>
          <a:xfrm>
            <a:off x="8946360" y="13320"/>
            <a:ext cx="1087560" cy="428760"/>
          </a:xfrm>
          <a:prstGeom prst="rect">
            <a:avLst/>
          </a:prstGeom>
          <a:noFill/>
          <a:ln w="0">
            <a:noFill/>
          </a:ln>
        </p:spPr>
      </p:pic>
      <p:sp>
        <p:nvSpPr>
          <p:cNvPr id="417" name=""/>
          <p:cNvSpPr/>
          <p:nvPr/>
        </p:nvSpPr>
        <p:spPr>
          <a:xfrm>
            <a:off x="0" y="488880"/>
            <a:ext cx="9837720" cy="47203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1600" strike="noStrike" u="none">
                <a:solidFill>
                  <a:srgbClr val="000000"/>
                </a:solidFill>
                <a:effectLst/>
                <a:uFillTx/>
                <a:latin typeface="Arial"/>
                <a:ea typeface="DejaVu Sans"/>
              </a:rPr>
              <a:t>Goal 1: Build a Simple Virus Model</a:t>
            </a:r>
            <a:endParaRPr b="0" lang="en-US" sz="1600" strike="noStrike" u="none">
              <a:solidFill>
                <a:srgbClr val="000000"/>
              </a:solidFill>
              <a:effectLst/>
              <a:uFillTx/>
              <a:latin typeface="Arial"/>
            </a:endParaRPr>
          </a:p>
          <a:p>
            <a:pPr>
              <a:lnSpc>
                <a:spcPct val="100000"/>
              </a:lnSpc>
            </a:pPr>
            <a:r>
              <a:rPr b="0" lang="en-US" sz="1600" strike="noStrike" u="none">
                <a:solidFill>
                  <a:srgbClr val="000000"/>
                </a:solidFill>
                <a:effectLst/>
                <a:uFillTx/>
                <a:latin typeface="Arial"/>
                <a:ea typeface="DejaVu Sans"/>
              </a:rPr>
              <a:t>Build a simple model of a genome inside a soft membrane.</a:t>
            </a:r>
            <a:endParaRPr b="0" lang="en-US" sz="1600" strike="noStrike" u="none">
              <a:solidFill>
                <a:srgbClr val="000000"/>
              </a:solidFill>
              <a:effectLst/>
              <a:uFillTx/>
              <a:latin typeface="Arial"/>
            </a:endParaRPr>
          </a:p>
          <a:p>
            <a:pPr marL="216000" indent="-216000">
              <a:lnSpc>
                <a:spcPct val="100000"/>
              </a:lnSpc>
              <a:buClr>
                <a:srgbClr val="000000"/>
              </a:buClr>
              <a:buFont typeface="Symbol" charset="2"/>
              <a:buChar char=""/>
            </a:pPr>
            <a:r>
              <a:rPr b="0" lang="en-US" sz="1600" strike="noStrike" u="none">
                <a:solidFill>
                  <a:srgbClr val="000000"/>
                </a:solidFill>
                <a:effectLst/>
                <a:uFillTx/>
                <a:latin typeface="Arial"/>
                <a:ea typeface="DejaVu Sans"/>
              </a:rPr>
              <a:t>Model the genome as connected beads.</a:t>
            </a:r>
            <a:endParaRPr b="0" lang="en-US" sz="1600" strike="noStrike" u="none">
              <a:solidFill>
                <a:srgbClr val="000000"/>
              </a:solidFill>
              <a:effectLst/>
              <a:uFillTx/>
              <a:latin typeface="Arial"/>
            </a:endParaRPr>
          </a:p>
          <a:p>
            <a:pPr marL="216000" indent="-216000">
              <a:lnSpc>
                <a:spcPct val="100000"/>
              </a:lnSpc>
              <a:buClr>
                <a:srgbClr val="000000"/>
              </a:buClr>
              <a:buFont typeface="Symbol" charset="2"/>
              <a:buChar char=""/>
            </a:pPr>
            <a:r>
              <a:rPr b="0" lang="en-US" sz="1600" strike="noStrike" u="none">
                <a:solidFill>
                  <a:srgbClr val="000000"/>
                </a:solidFill>
                <a:effectLst/>
                <a:uFillTx/>
                <a:latin typeface="Arial"/>
                <a:ea typeface="DejaVu Sans"/>
              </a:rPr>
              <a:t>Model the membrane as a flexible surface.</a:t>
            </a:r>
            <a:endParaRPr b="0" lang="en-US" sz="1600" strike="noStrike" u="none">
              <a:solidFill>
                <a:srgbClr val="000000"/>
              </a:solidFill>
              <a:effectLst/>
              <a:uFillTx/>
              <a:latin typeface="Arial"/>
            </a:endParaRPr>
          </a:p>
          <a:p>
            <a:pPr marL="216000" indent="-216000">
              <a:lnSpc>
                <a:spcPct val="100000"/>
              </a:lnSpc>
              <a:buClr>
                <a:srgbClr val="000000"/>
              </a:buClr>
              <a:buFont typeface="Symbol" charset="2"/>
              <a:buChar char=""/>
            </a:pPr>
            <a:r>
              <a:rPr b="0" lang="en-US" sz="1600" strike="noStrike" u="none">
                <a:solidFill>
                  <a:srgbClr val="000000"/>
                </a:solidFill>
                <a:effectLst/>
                <a:uFillTx/>
                <a:latin typeface="Arial"/>
                <a:ea typeface="DejaVu Sans"/>
              </a:rPr>
              <a:t>Include basic pushing (repulsion) and weak attraction.</a:t>
            </a:r>
            <a:endParaRPr b="0" lang="en-US" sz="1600" strike="noStrike" u="none">
              <a:solidFill>
                <a:srgbClr val="000000"/>
              </a:solidFill>
              <a:effectLst/>
              <a:uFillTx/>
              <a:latin typeface="Arial"/>
            </a:endParaRPr>
          </a:p>
          <a:p>
            <a:pPr marL="216000" indent="-216000">
              <a:lnSpc>
                <a:spcPct val="100000"/>
              </a:lnSpc>
              <a:buClr>
                <a:srgbClr val="000000"/>
              </a:buClr>
              <a:buFont typeface="Symbol" charset="2"/>
              <a:buChar char=""/>
            </a:pPr>
            <a:r>
              <a:rPr b="0" lang="en-US" sz="1600" strike="noStrike" u="none">
                <a:solidFill>
                  <a:srgbClr val="000000"/>
                </a:solidFill>
                <a:effectLst/>
                <a:uFillTx/>
                <a:latin typeface="Arial"/>
                <a:ea typeface="DejaVu Sans"/>
              </a:rPr>
              <a:t>Study how the genome pushes on and deforms the membrane.</a:t>
            </a:r>
            <a:endParaRPr b="0" lang="en-US" sz="1600" strike="noStrike" u="none">
              <a:solidFill>
                <a:srgbClr val="000000"/>
              </a:solidFill>
              <a:effectLst/>
              <a:uFillTx/>
              <a:latin typeface="Arial"/>
            </a:endParaRPr>
          </a:p>
          <a:p>
            <a:pPr>
              <a:lnSpc>
                <a:spcPct val="100000"/>
              </a:lnSpc>
            </a:pPr>
            <a:endParaRPr b="0" lang="en-US" sz="1600" strike="noStrike" u="none">
              <a:solidFill>
                <a:srgbClr val="000000"/>
              </a:solidFill>
              <a:effectLst/>
              <a:uFillTx/>
              <a:latin typeface="Arial"/>
            </a:endParaRPr>
          </a:p>
          <a:p>
            <a:pPr>
              <a:lnSpc>
                <a:spcPct val="100000"/>
              </a:lnSpc>
            </a:pPr>
            <a:r>
              <a:rPr b="1" lang="en-US" sz="1600" strike="noStrike" u="none">
                <a:solidFill>
                  <a:srgbClr val="000000"/>
                </a:solidFill>
                <a:effectLst/>
                <a:uFillTx/>
                <a:latin typeface="Arial"/>
                <a:ea typeface="DejaVu Sans"/>
              </a:rPr>
              <a:t>Goal 2: Study What Controls Virus Shape</a:t>
            </a:r>
            <a:endParaRPr b="0" lang="en-US" sz="1600" strike="noStrike" u="none">
              <a:solidFill>
                <a:srgbClr val="000000"/>
              </a:solidFill>
              <a:effectLst/>
              <a:uFillTx/>
              <a:latin typeface="Arial"/>
            </a:endParaRPr>
          </a:p>
          <a:p>
            <a:pPr>
              <a:lnSpc>
                <a:spcPct val="100000"/>
              </a:lnSpc>
            </a:pPr>
            <a:r>
              <a:rPr b="0" lang="en-US" sz="1600" strike="noStrike" u="none">
                <a:solidFill>
                  <a:srgbClr val="000000"/>
                </a:solidFill>
                <a:effectLst/>
                <a:uFillTx/>
                <a:latin typeface="Arial"/>
                <a:ea typeface="DejaVu Sans"/>
              </a:rPr>
              <a:t>Use the model to test what physical factors change virus shape.</a:t>
            </a:r>
            <a:endParaRPr b="0" lang="en-US" sz="1600" strike="noStrike" u="none">
              <a:solidFill>
                <a:srgbClr val="000000"/>
              </a:solidFill>
              <a:effectLst/>
              <a:uFillTx/>
              <a:latin typeface="Arial"/>
            </a:endParaRPr>
          </a:p>
          <a:p>
            <a:pPr marL="216000" indent="-216000">
              <a:lnSpc>
                <a:spcPct val="100000"/>
              </a:lnSpc>
              <a:buClr>
                <a:srgbClr val="000000"/>
              </a:buClr>
              <a:buFont typeface="Symbol" charset="2"/>
              <a:buChar char=""/>
            </a:pPr>
            <a:r>
              <a:rPr b="0" lang="en-US" sz="1600" strike="noStrike" u="none">
                <a:solidFill>
                  <a:srgbClr val="000000"/>
                </a:solidFill>
                <a:effectLst/>
                <a:uFillTx/>
                <a:latin typeface="Arial"/>
                <a:ea typeface="DejaVu Sans"/>
              </a:rPr>
              <a:t>Change genome length (short vs long).</a:t>
            </a:r>
            <a:endParaRPr b="0" lang="en-US" sz="1600" strike="noStrike" u="none">
              <a:solidFill>
                <a:srgbClr val="000000"/>
              </a:solidFill>
              <a:effectLst/>
              <a:uFillTx/>
              <a:latin typeface="Arial"/>
            </a:endParaRPr>
          </a:p>
          <a:p>
            <a:pPr marL="216000" indent="-216000">
              <a:lnSpc>
                <a:spcPct val="100000"/>
              </a:lnSpc>
              <a:buClr>
                <a:srgbClr val="000000"/>
              </a:buClr>
              <a:buFont typeface="Symbol" charset="2"/>
              <a:buChar char=""/>
            </a:pPr>
            <a:r>
              <a:rPr b="0" lang="en-US" sz="1600" strike="noStrike" u="none">
                <a:solidFill>
                  <a:srgbClr val="000000"/>
                </a:solidFill>
                <a:effectLst/>
                <a:uFillTx/>
                <a:latin typeface="Arial"/>
                <a:ea typeface="DejaVu Sans"/>
              </a:rPr>
              <a:t>Change genome stiffness (soft vs stiff).</a:t>
            </a:r>
            <a:endParaRPr b="0" lang="en-US" sz="1600" strike="noStrike" u="none">
              <a:solidFill>
                <a:srgbClr val="000000"/>
              </a:solidFill>
              <a:effectLst/>
              <a:uFillTx/>
              <a:latin typeface="Arial"/>
            </a:endParaRPr>
          </a:p>
          <a:p>
            <a:pPr marL="216000" indent="-216000">
              <a:lnSpc>
                <a:spcPct val="100000"/>
              </a:lnSpc>
              <a:buClr>
                <a:srgbClr val="000000"/>
              </a:buClr>
              <a:buFont typeface="Symbol" charset="2"/>
              <a:buChar char=""/>
            </a:pPr>
            <a:r>
              <a:rPr b="0" lang="en-US" sz="1600" strike="noStrike" u="none">
                <a:solidFill>
                  <a:srgbClr val="000000"/>
                </a:solidFill>
                <a:effectLst/>
                <a:uFillTx/>
                <a:latin typeface="Arial"/>
                <a:ea typeface="DejaVu Sans"/>
              </a:rPr>
              <a:t>Change membrane size and flexibility.</a:t>
            </a:r>
            <a:endParaRPr b="0" lang="en-US" sz="1600" strike="noStrike" u="none">
              <a:solidFill>
                <a:srgbClr val="000000"/>
              </a:solidFill>
              <a:effectLst/>
              <a:uFillTx/>
              <a:latin typeface="Arial"/>
            </a:endParaRPr>
          </a:p>
          <a:p>
            <a:pPr marL="216000" indent="-216000">
              <a:lnSpc>
                <a:spcPct val="100000"/>
              </a:lnSpc>
              <a:buClr>
                <a:srgbClr val="000000"/>
              </a:buClr>
              <a:buFont typeface="Symbol" charset="2"/>
              <a:buChar char=""/>
            </a:pPr>
            <a:r>
              <a:rPr b="0" lang="en-US" sz="1600" strike="noStrike" u="none">
                <a:solidFill>
                  <a:srgbClr val="000000"/>
                </a:solidFill>
                <a:effectLst/>
                <a:uFillTx/>
                <a:latin typeface="Arial"/>
                <a:ea typeface="DejaVu Sans"/>
              </a:rPr>
              <a:t>Measure changes in shape, pressure, and genome position.</a:t>
            </a:r>
            <a:endParaRPr b="0" lang="en-US" sz="1600" strike="noStrike" u="none">
              <a:solidFill>
                <a:srgbClr val="000000"/>
              </a:solidFill>
              <a:effectLst/>
              <a:uFillTx/>
              <a:latin typeface="Arial"/>
            </a:endParaRPr>
          </a:p>
          <a:p>
            <a:pPr>
              <a:lnSpc>
                <a:spcPct val="100000"/>
              </a:lnSpc>
            </a:pPr>
            <a:endParaRPr b="0" lang="en-US" sz="1600" strike="noStrike" u="none">
              <a:solidFill>
                <a:srgbClr val="000000"/>
              </a:solidFill>
              <a:effectLst/>
              <a:uFillTx/>
              <a:latin typeface="Arial"/>
            </a:endParaRPr>
          </a:p>
          <a:p>
            <a:pPr>
              <a:lnSpc>
                <a:spcPct val="100000"/>
              </a:lnSpc>
            </a:pPr>
            <a:r>
              <a:rPr b="1" lang="en-US" sz="1600" strike="noStrike" u="none">
                <a:solidFill>
                  <a:srgbClr val="000000"/>
                </a:solidFill>
                <a:effectLst/>
                <a:uFillTx/>
                <a:latin typeface="Arial"/>
                <a:ea typeface="DejaVu Sans"/>
              </a:rPr>
              <a:t>Goal 3:Explain Shape Changes in Real Viruses</a:t>
            </a:r>
            <a:endParaRPr b="0" lang="en-US" sz="1600" strike="noStrike" u="none">
              <a:solidFill>
                <a:srgbClr val="000000"/>
              </a:solidFill>
              <a:effectLst/>
              <a:uFillTx/>
              <a:latin typeface="Arial"/>
            </a:endParaRPr>
          </a:p>
          <a:p>
            <a:pPr>
              <a:lnSpc>
                <a:spcPct val="100000"/>
              </a:lnSpc>
            </a:pPr>
            <a:r>
              <a:rPr b="0" lang="en-US" sz="1600" strike="noStrike" u="none">
                <a:solidFill>
                  <a:srgbClr val="000000"/>
                </a:solidFill>
                <a:effectLst/>
                <a:uFillTx/>
                <a:latin typeface="Arial"/>
                <a:ea typeface="DejaVu Sans"/>
              </a:rPr>
              <a:t>Use the model to explain experimental observations.</a:t>
            </a:r>
            <a:endParaRPr b="0" lang="en-US" sz="1600" strike="noStrike" u="none">
              <a:solidFill>
                <a:srgbClr val="000000"/>
              </a:solidFill>
              <a:effectLst/>
              <a:uFillTx/>
              <a:latin typeface="Arial"/>
            </a:endParaRPr>
          </a:p>
          <a:p>
            <a:pPr marL="216000" indent="-216000">
              <a:lnSpc>
                <a:spcPct val="100000"/>
              </a:lnSpc>
              <a:buClr>
                <a:srgbClr val="000000"/>
              </a:buClr>
              <a:buFont typeface="Symbol" charset="2"/>
              <a:buChar char=""/>
            </a:pPr>
            <a:r>
              <a:rPr b="0" lang="en-US" sz="1600" strike="noStrike" u="none">
                <a:solidFill>
                  <a:srgbClr val="000000"/>
                </a:solidFill>
                <a:effectLst/>
                <a:uFillTx/>
                <a:latin typeface="Arial"/>
                <a:ea typeface="DejaVu Sans"/>
              </a:rPr>
              <a:t>Explain why COVID-19 particles stay mostly spherical.</a:t>
            </a:r>
            <a:endParaRPr b="0" lang="en-US" sz="1600" strike="noStrike" u="none">
              <a:solidFill>
                <a:srgbClr val="000000"/>
              </a:solidFill>
              <a:effectLst/>
              <a:uFillTx/>
              <a:latin typeface="Arial"/>
            </a:endParaRPr>
          </a:p>
          <a:p>
            <a:pPr marL="216000" indent="-216000">
              <a:lnSpc>
                <a:spcPct val="100000"/>
              </a:lnSpc>
              <a:buClr>
                <a:srgbClr val="000000"/>
              </a:buClr>
              <a:buFont typeface="Symbol" charset="2"/>
              <a:buChar char=""/>
            </a:pPr>
            <a:r>
              <a:rPr b="0" lang="en-US" sz="1600" strike="noStrike" u="none">
                <a:solidFill>
                  <a:srgbClr val="000000"/>
                </a:solidFill>
                <a:effectLst/>
                <a:uFillTx/>
                <a:latin typeface="Arial"/>
                <a:ea typeface="DejaVu Sans"/>
              </a:rPr>
              <a:t>Explain why Monkeypox particles are elongated.</a:t>
            </a:r>
            <a:endParaRPr b="0" lang="en-US" sz="1600" strike="noStrike" u="none">
              <a:solidFill>
                <a:srgbClr val="000000"/>
              </a:solidFill>
              <a:effectLst/>
              <a:uFillTx/>
              <a:latin typeface="Arial"/>
            </a:endParaRPr>
          </a:p>
          <a:p>
            <a:pPr marL="216000" indent="-216000">
              <a:lnSpc>
                <a:spcPct val="100000"/>
              </a:lnSpc>
              <a:buClr>
                <a:srgbClr val="000000"/>
              </a:buClr>
              <a:buFont typeface="Symbol" charset="2"/>
              <a:buChar char=""/>
            </a:pPr>
            <a:r>
              <a:rPr b="0" lang="en-US" sz="1600" strike="noStrike" u="none">
                <a:solidFill>
                  <a:srgbClr val="000000"/>
                </a:solidFill>
                <a:effectLst/>
                <a:uFillTx/>
                <a:latin typeface="Arial"/>
                <a:ea typeface="DejaVu Sans"/>
              </a:rPr>
              <a:t>Explain the change from spherical immature particles to elongated mature particles.</a:t>
            </a:r>
            <a:endParaRPr b="0" lang="en-US" sz="1600" strike="noStrike" u="none">
              <a:solidFill>
                <a:srgbClr val="000000"/>
              </a:solidFill>
              <a:effectLst/>
              <a:uFillTx/>
              <a:latin typeface="Arial"/>
            </a:endParaRPr>
          </a:p>
        </p:txBody>
      </p:sp>
      <p:sp>
        <p:nvSpPr>
          <p:cNvPr id="2" name="PlaceHolder 1"/>
          <p:cNvSpPr>
            <a:spLocks noGrp="1"/>
          </p:cNvSpPr>
          <p:nvPr>
            <p:ph type="sldNum" idx="41"/>
          </p:nvPr>
        </p:nvSpPr>
        <p:spPr/>
        <p:txBody>
          <a:bodyPr/>
          <a:p>
            <a:fld id="{7DC20C25-5632-456C-8DE5-4A62CB2ED941}" type="slidenum">
              <a:t>20</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
          <p:cNvSpPr/>
          <p:nvPr/>
        </p:nvSpPr>
        <p:spPr>
          <a:xfrm>
            <a:off x="226080" y="654840"/>
            <a:ext cx="9668160" cy="49640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600" strike="noStrike" u="none">
                <a:solidFill>
                  <a:srgbClr val="000000"/>
                </a:solidFill>
                <a:effectLst/>
                <a:uFillTx/>
                <a:latin typeface="Arial"/>
                <a:ea typeface="DejaVu Sans"/>
              </a:rPr>
              <a:t>[1] Zhenhao Ke, Jose Oton, Kun Qu, Marcella Cortese, Vedran Zila, Liam McKeane, Takanori Nakane, Jasenko Zivanov, Christopher J Neufeldt, Bastian Cerikan, Jianmin M Lu, Julian Peukes, Xiaoli Xiong, Hans-Georg Kräusslich, Sjors H. W. Scheres, Ralf Bartenschlager, and John A. G. Briggs. Structures and distributions of sars-cov-2 spike proteins on intact virions. Nature, 588(7838):498–502, December 2020. Epub 2020 Aug 17.</a:t>
            </a:r>
            <a:endParaRPr b="0" lang="en-US" sz="1600" strike="noStrike" u="none">
              <a:solidFill>
                <a:srgbClr val="000000"/>
              </a:solidFill>
              <a:effectLst/>
              <a:uFillTx/>
              <a:latin typeface="Arial"/>
            </a:endParaRPr>
          </a:p>
          <a:p>
            <a:pPr>
              <a:lnSpc>
                <a:spcPct val="100000"/>
              </a:lnSpc>
            </a:pPr>
            <a:endParaRPr b="0" lang="en-US" sz="1600" strike="noStrike" u="none">
              <a:solidFill>
                <a:srgbClr val="000000"/>
              </a:solidFill>
              <a:effectLst/>
              <a:uFillTx/>
              <a:latin typeface="Arial"/>
            </a:endParaRPr>
          </a:p>
          <a:p>
            <a:pPr>
              <a:lnSpc>
                <a:spcPct val="100000"/>
              </a:lnSpc>
            </a:pPr>
            <a:r>
              <a:rPr b="0" lang="en-US" sz="1600" strike="noStrike" u="none">
                <a:solidFill>
                  <a:srgbClr val="000000"/>
                </a:solidFill>
                <a:effectLst/>
                <a:uFillTx/>
                <a:latin typeface="Arial"/>
                <a:ea typeface="DejaVu Sans"/>
              </a:rPr>
              <a:t>[2] Centers for Disease Control and Prevention (CDC). Sars-cov-2 illustration. </a:t>
            </a:r>
            <a:r>
              <a:rPr b="0" lang="en-US" sz="1600" strike="noStrike" u="none">
                <a:solidFill>
                  <a:srgbClr val="0000ee"/>
                </a:solidFill>
                <a:effectLst/>
                <a:uFillTx/>
                <a:latin typeface="Arial"/>
                <a:ea typeface="DejaVu Sans"/>
                <a:hlinkClick r:id="rId1"/>
              </a:rPr>
              <a:t>https://www.cdc.gov/</a:t>
            </a:r>
            <a:r>
              <a:rPr b="0" lang="en-US" sz="1600" strike="noStrike" u="none">
                <a:solidFill>
                  <a:srgbClr val="000000"/>
                </a:solidFill>
                <a:effectLst/>
                <a:uFillTx/>
                <a:latin typeface="Arial"/>
                <a:ea typeface="DejaVu Sans"/>
              </a:rPr>
              <a:t>museum/timeline/covid19.html, n.d. Accessed April 18, 2025.</a:t>
            </a:r>
            <a:endParaRPr b="0" lang="en-US" sz="1600" strike="noStrike" u="none">
              <a:solidFill>
                <a:srgbClr val="000000"/>
              </a:solidFill>
              <a:effectLst/>
              <a:uFillTx/>
              <a:latin typeface="Arial"/>
            </a:endParaRPr>
          </a:p>
          <a:p>
            <a:pPr>
              <a:lnSpc>
                <a:spcPct val="100000"/>
              </a:lnSpc>
            </a:pPr>
            <a:endParaRPr b="0" lang="en-US" sz="1600" strike="noStrike" u="none">
              <a:solidFill>
                <a:srgbClr val="000000"/>
              </a:solidFill>
              <a:effectLst/>
              <a:uFillTx/>
              <a:latin typeface="Arial"/>
            </a:endParaRPr>
          </a:p>
          <a:p>
            <a:pPr>
              <a:lnSpc>
                <a:spcPct val="100000"/>
              </a:lnSpc>
            </a:pPr>
            <a:r>
              <a:rPr b="0" lang="en-US" sz="1600" strike="noStrike" u="none">
                <a:solidFill>
                  <a:srgbClr val="000000"/>
                </a:solidFill>
                <a:effectLst/>
                <a:uFillTx/>
                <a:latin typeface="Arial"/>
                <a:ea typeface="DejaVu Sans"/>
              </a:rPr>
              <a:t>[3] Naoki Nakatani, Hiroshi Sakuta, Makoto Hayashi, Shunsuke Tanaka, Kohei Takiguchi, Kouhei Tsumoto, and Kenichi Yoshikawa. Specific spatial localization of actin and dna in a water/water microdroplet: Self-emergence of a cell-like structure. Chembiochem, 19(13):1370–1374, 2018.</a:t>
            </a:r>
            <a:endParaRPr b="0" lang="en-US" sz="1600" strike="noStrike" u="none">
              <a:solidFill>
                <a:srgbClr val="000000"/>
              </a:solidFill>
              <a:effectLst/>
              <a:uFillTx/>
              <a:latin typeface="Arial"/>
            </a:endParaRPr>
          </a:p>
          <a:p>
            <a:pPr>
              <a:lnSpc>
                <a:spcPct val="100000"/>
              </a:lnSpc>
            </a:pPr>
            <a:endParaRPr b="0" lang="en-US" sz="1600" strike="noStrike" u="none">
              <a:solidFill>
                <a:srgbClr val="000000"/>
              </a:solidFill>
              <a:effectLst/>
              <a:uFillTx/>
              <a:latin typeface="Arial"/>
            </a:endParaRPr>
          </a:p>
          <a:p>
            <a:pPr>
              <a:lnSpc>
                <a:spcPct val="100000"/>
              </a:lnSpc>
            </a:pPr>
            <a:r>
              <a:rPr b="0" lang="en-US" sz="1600" strike="noStrike" u="none">
                <a:solidFill>
                  <a:srgbClr val="000000"/>
                </a:solidFill>
                <a:effectLst/>
                <a:uFillTx/>
                <a:latin typeface="Arial"/>
                <a:ea typeface="DejaVu Sans"/>
              </a:rPr>
              <a:t>[4] Nir Erez, Hagit Achdout, Einat Milrot, Yaron Schwartz, Yonit Wiener-Well, Nir Paran, Boaz Politi, Haim Tamir, Tomer Israely, Sharon Weiss, Adi Beth-Din, Orli Shifman, Ohad Israeli, Shmuel Yitzhaki, Shaul C Shapira, Shay Melamed, and Eli Schwartz. Diagnosis of imported monkeypox, israel, 2018. Emerging Infectious Diseases, 25(5):980–983, May 2019.</a:t>
            </a:r>
            <a:endParaRPr b="0" lang="en-US" sz="1600" strike="noStrike" u="none">
              <a:solidFill>
                <a:srgbClr val="000000"/>
              </a:solidFill>
              <a:effectLst/>
              <a:uFillTx/>
              <a:latin typeface="Arial"/>
            </a:endParaRPr>
          </a:p>
          <a:p>
            <a:pPr>
              <a:lnSpc>
                <a:spcPct val="100000"/>
              </a:lnSpc>
            </a:pPr>
            <a:endParaRPr b="0" lang="en-US" sz="1600" strike="noStrike" u="none">
              <a:solidFill>
                <a:srgbClr val="000000"/>
              </a:solidFill>
              <a:effectLst/>
              <a:uFillTx/>
              <a:latin typeface="Arial"/>
            </a:endParaRPr>
          </a:p>
          <a:p>
            <a:pPr>
              <a:lnSpc>
                <a:spcPct val="100000"/>
              </a:lnSpc>
            </a:pPr>
            <a:r>
              <a:rPr b="0" lang="en-US" sz="1600" strike="noStrike" u="none">
                <a:solidFill>
                  <a:srgbClr val="000000"/>
                </a:solidFill>
                <a:effectLst/>
                <a:uFillTx/>
                <a:latin typeface="Arial"/>
                <a:ea typeface="DejaVu Sans"/>
              </a:rPr>
              <a:t>[5] Shane Parker, Andrea Nuara, R Mark Buller, and David A Schultz. Human monkeypox: an emerging zoonotic disease. Future Microbiology, 2(1):17–34, Feb 2007.</a:t>
            </a:r>
            <a:endParaRPr b="0" lang="en-US" sz="1600" strike="noStrike" u="none">
              <a:solidFill>
                <a:srgbClr val="000000"/>
              </a:solidFill>
              <a:effectLst/>
              <a:uFillTx/>
              <a:latin typeface="Arial"/>
            </a:endParaRPr>
          </a:p>
        </p:txBody>
      </p:sp>
      <p:sp>
        <p:nvSpPr>
          <p:cNvPr id="419" name="PlaceHolder 15"/>
          <p:cNvSpPr/>
          <p:nvPr/>
        </p:nvSpPr>
        <p:spPr>
          <a:xfrm>
            <a:off x="2026800" y="360"/>
            <a:ext cx="6124680" cy="422280"/>
          </a:xfrm>
          <a:prstGeom prst="rect">
            <a:avLst/>
          </a:prstGeom>
          <a:solidFill>
            <a:srgbClr val="1d3783"/>
          </a:solidFill>
          <a:ln w="0">
            <a:noFill/>
          </a:ln>
        </p:spPr>
        <p:style>
          <a:lnRef idx="0"/>
          <a:fillRef idx="0"/>
          <a:effectRef idx="0"/>
          <a:fontRef idx="minor"/>
        </p:style>
        <p:txBody>
          <a:bodyPr lIns="90000" rIns="90000" tIns="45000" bIns="45000" anchor="ctr">
            <a:noAutofit/>
          </a:bodyPr>
          <a:p>
            <a:pPr algn="ctr" defTabSz="914400">
              <a:lnSpc>
                <a:spcPct val="90000"/>
              </a:lnSpc>
              <a:tabLst>
                <a:tab algn="l" pos="0"/>
              </a:tabLst>
            </a:pPr>
            <a:r>
              <a:rPr b="1" lang="en-US" sz="2400" strike="noStrike" u="none">
                <a:solidFill>
                  <a:schemeClr val="lt1"/>
                </a:solidFill>
                <a:effectLst/>
                <a:uFillTx/>
                <a:latin typeface="Calibri Light"/>
                <a:ea typeface="DejaVu Sans"/>
              </a:rPr>
              <a:t>Reference</a:t>
            </a:r>
            <a:endParaRPr b="0" lang="en-US" sz="2400" strike="noStrike" u="none">
              <a:solidFill>
                <a:srgbClr val="ffffff"/>
              </a:solidFill>
              <a:effectLst/>
              <a:uFillTx/>
              <a:latin typeface="Arial"/>
            </a:endParaRPr>
          </a:p>
        </p:txBody>
      </p:sp>
      <p:pic>
        <p:nvPicPr>
          <p:cNvPr id="420" name="" descr=""/>
          <p:cNvPicPr/>
          <p:nvPr/>
        </p:nvPicPr>
        <p:blipFill>
          <a:blip r:embed="rId2"/>
          <a:stretch/>
        </p:blipFill>
        <p:spPr>
          <a:xfrm>
            <a:off x="0" y="0"/>
            <a:ext cx="1872720" cy="422640"/>
          </a:xfrm>
          <a:prstGeom prst="rect">
            <a:avLst/>
          </a:prstGeom>
          <a:noFill/>
          <a:ln w="0">
            <a:noFill/>
          </a:ln>
        </p:spPr>
      </p:pic>
      <p:pic>
        <p:nvPicPr>
          <p:cNvPr id="421" name="" descr=""/>
          <p:cNvPicPr/>
          <p:nvPr/>
        </p:nvPicPr>
        <p:blipFill>
          <a:blip r:embed="rId3"/>
          <a:stretch/>
        </p:blipFill>
        <p:spPr>
          <a:xfrm>
            <a:off x="8946360" y="13320"/>
            <a:ext cx="1087560" cy="428760"/>
          </a:xfrm>
          <a:prstGeom prst="rect">
            <a:avLst/>
          </a:prstGeom>
          <a:noFill/>
          <a:ln w="0">
            <a:noFill/>
          </a:ln>
        </p:spPr>
      </p:pic>
      <p:sp>
        <p:nvSpPr>
          <p:cNvPr id="2" name="PlaceHolder 1"/>
          <p:cNvSpPr>
            <a:spLocks noGrp="1"/>
          </p:cNvSpPr>
          <p:nvPr>
            <p:ph type="sldNum" idx="41"/>
          </p:nvPr>
        </p:nvSpPr>
        <p:spPr/>
        <p:txBody>
          <a:bodyPr/>
          <a:p>
            <a:fld id="{8EC7DE39-252E-4E63-838A-59DDDA9E467B}" type="slidenum">
              <a:t>21</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 name="PlaceHolder 19"/>
          <p:cNvSpPr/>
          <p:nvPr/>
        </p:nvSpPr>
        <p:spPr>
          <a:xfrm>
            <a:off x="1892160" y="360"/>
            <a:ext cx="6124680" cy="422280"/>
          </a:xfrm>
          <a:prstGeom prst="rect">
            <a:avLst/>
          </a:prstGeom>
          <a:solidFill>
            <a:srgbClr val="1d3783"/>
          </a:solidFill>
          <a:ln w="0">
            <a:noFill/>
          </a:ln>
        </p:spPr>
        <p:style>
          <a:lnRef idx="0"/>
          <a:fillRef idx="0"/>
          <a:effectRef idx="0"/>
          <a:fontRef idx="minor"/>
        </p:style>
        <p:txBody>
          <a:bodyPr lIns="90000" rIns="90000" tIns="45000" bIns="45000" anchor="ctr">
            <a:noAutofit/>
          </a:bodyPr>
          <a:p>
            <a:pPr algn="ctr" defTabSz="914400">
              <a:lnSpc>
                <a:spcPct val="90000"/>
              </a:lnSpc>
              <a:tabLst>
                <a:tab algn="l" pos="0"/>
              </a:tabLst>
            </a:pPr>
            <a:r>
              <a:rPr b="1" lang="en-US" sz="2400" strike="noStrike" u="none">
                <a:solidFill>
                  <a:schemeClr val="lt1"/>
                </a:solidFill>
                <a:effectLst/>
                <a:uFillTx/>
                <a:latin typeface="Calibri Light"/>
                <a:ea typeface="DejaVu Sans"/>
              </a:rPr>
              <a:t>Reference</a:t>
            </a:r>
            <a:endParaRPr b="0" lang="en-US" sz="2400" strike="noStrike" u="none">
              <a:solidFill>
                <a:srgbClr val="ffffff"/>
              </a:solidFill>
              <a:effectLst/>
              <a:uFillTx/>
              <a:latin typeface="Arial"/>
            </a:endParaRPr>
          </a:p>
        </p:txBody>
      </p:sp>
      <p:sp>
        <p:nvSpPr>
          <p:cNvPr id="423" name=""/>
          <p:cNvSpPr/>
          <p:nvPr/>
        </p:nvSpPr>
        <p:spPr>
          <a:xfrm>
            <a:off x="58320" y="632520"/>
            <a:ext cx="10182960" cy="49640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600" strike="noStrike" u="none">
                <a:solidFill>
                  <a:srgbClr val="000000"/>
                </a:solidFill>
                <a:effectLst/>
                <a:uFillTx/>
                <a:latin typeface="Arial"/>
                <a:ea typeface="DejaVu Sans"/>
              </a:rPr>
              <a:t>[6] Cynthia S Goldsmith and Russell Regnery. Monkeypox virus particle. Public Health Image Library, Centers for Disease Control and Prevention, 2003. Image ID: 22664.</a:t>
            </a:r>
            <a:endParaRPr b="0" lang="en-US" sz="1600" strike="noStrike" u="none">
              <a:solidFill>
                <a:srgbClr val="000000"/>
              </a:solidFill>
              <a:effectLst/>
              <a:uFillTx/>
              <a:latin typeface="Arial"/>
            </a:endParaRPr>
          </a:p>
          <a:p>
            <a:pPr>
              <a:lnSpc>
                <a:spcPct val="100000"/>
              </a:lnSpc>
            </a:pPr>
            <a:endParaRPr b="0" lang="en-US" sz="1600" strike="noStrike" u="none">
              <a:solidFill>
                <a:srgbClr val="000000"/>
              </a:solidFill>
              <a:effectLst/>
              <a:uFillTx/>
              <a:latin typeface="Arial"/>
            </a:endParaRPr>
          </a:p>
          <a:p>
            <a:pPr>
              <a:lnSpc>
                <a:spcPct val="100000"/>
              </a:lnSpc>
            </a:pPr>
            <a:r>
              <a:rPr b="0" lang="en-US" sz="1600" strike="noStrike" u="none">
                <a:solidFill>
                  <a:srgbClr val="000000"/>
                </a:solidFill>
                <a:effectLst/>
                <a:uFillTx/>
                <a:latin typeface="Arial"/>
                <a:ea typeface="DejaVu Sans"/>
              </a:rPr>
              <a:t>[7] Yinon M Bar-On, Avi Flamholz, Rob Phillips, and Ron Milo. Sars-cov-2 (covid-19) by the numbers. Elife, 9:e57309, Apr 2020.</a:t>
            </a:r>
            <a:endParaRPr b="0" lang="en-US" sz="1600" strike="noStrike" u="none">
              <a:solidFill>
                <a:srgbClr val="000000"/>
              </a:solidFill>
              <a:effectLst/>
              <a:uFillTx/>
              <a:latin typeface="Arial"/>
            </a:endParaRPr>
          </a:p>
          <a:p>
            <a:pPr>
              <a:lnSpc>
                <a:spcPct val="100000"/>
              </a:lnSpc>
            </a:pPr>
            <a:endParaRPr b="0" lang="en-US" sz="1600" strike="noStrike" u="none">
              <a:solidFill>
                <a:srgbClr val="000000"/>
              </a:solidFill>
              <a:effectLst/>
              <a:uFillTx/>
              <a:latin typeface="Arial"/>
            </a:endParaRPr>
          </a:p>
          <a:p>
            <a:pPr>
              <a:lnSpc>
                <a:spcPct val="100000"/>
              </a:lnSpc>
            </a:pPr>
            <a:r>
              <a:rPr b="0" lang="en-US" sz="1600" strike="noStrike" u="none">
                <a:solidFill>
                  <a:srgbClr val="000000"/>
                </a:solidFill>
                <a:effectLst/>
                <a:uFillTx/>
                <a:latin typeface="Arial"/>
                <a:ea typeface="DejaVu Sans"/>
              </a:rPr>
              <a:t>[8] Lei Wu, Wenhui Zhou, Lihua Lin, Anhong Chen, Jing Feng, Xiangmeng Qu, Hongbo Zhang, and Jun Yue. Delivery of therapeutic oligonucleotides in nanoscale. Bioactive Materials, 7:292–323, 2022.</a:t>
            </a:r>
            <a:endParaRPr b="0" lang="en-US" sz="1600" strike="noStrike" u="none">
              <a:solidFill>
                <a:srgbClr val="000000"/>
              </a:solidFill>
              <a:effectLst/>
              <a:uFillTx/>
              <a:latin typeface="Arial"/>
            </a:endParaRPr>
          </a:p>
          <a:p>
            <a:pPr>
              <a:lnSpc>
                <a:spcPct val="100000"/>
              </a:lnSpc>
            </a:pPr>
            <a:endParaRPr b="0" lang="en-US" sz="1600" strike="noStrike" u="none">
              <a:solidFill>
                <a:srgbClr val="000000"/>
              </a:solidFill>
              <a:effectLst/>
              <a:uFillTx/>
              <a:latin typeface="Arial"/>
            </a:endParaRPr>
          </a:p>
          <a:p>
            <a:pPr>
              <a:lnSpc>
                <a:spcPct val="100000"/>
              </a:lnSpc>
            </a:pPr>
            <a:r>
              <a:rPr b="0" lang="en-US" sz="1600" strike="noStrike" u="none">
                <a:solidFill>
                  <a:srgbClr val="000000"/>
                </a:solidFill>
                <a:effectLst/>
                <a:uFillTx/>
                <a:latin typeface="Arial"/>
                <a:ea typeface="DejaVu Sans"/>
              </a:rPr>
              <a:t>[9] Emily Barrow, Anthony V. Nicola, and Jun Liu. Multiscale perspectives of virus entry via endocytosis. Virology Journal, 10:177, 2013.</a:t>
            </a:r>
            <a:endParaRPr b="0" lang="en-US" sz="1600" strike="noStrike" u="none">
              <a:solidFill>
                <a:srgbClr val="000000"/>
              </a:solidFill>
              <a:effectLst/>
              <a:uFillTx/>
              <a:latin typeface="Arial"/>
            </a:endParaRPr>
          </a:p>
          <a:p>
            <a:pPr>
              <a:lnSpc>
                <a:spcPct val="100000"/>
              </a:lnSpc>
            </a:pPr>
            <a:endParaRPr b="0" lang="en-US" sz="1600" strike="noStrike" u="none">
              <a:solidFill>
                <a:srgbClr val="000000"/>
              </a:solidFill>
              <a:effectLst/>
              <a:uFillTx/>
              <a:latin typeface="Arial"/>
            </a:endParaRPr>
          </a:p>
          <a:p>
            <a:pPr>
              <a:lnSpc>
                <a:spcPct val="100000"/>
              </a:lnSpc>
            </a:pPr>
            <a:r>
              <a:rPr b="0" lang="en-US" sz="1600" strike="noStrike" u="none">
                <a:solidFill>
                  <a:srgbClr val="000000"/>
                </a:solidFill>
                <a:effectLst/>
                <a:uFillTx/>
                <a:latin typeface="Arial"/>
                <a:ea typeface="DejaVu Sans"/>
              </a:rPr>
              <a:t>[10] Susan Payne. Viruses: From Understanding to Investigation. Elsevier, 2nd edition, 2022.</a:t>
            </a:r>
            <a:endParaRPr b="0" lang="en-US" sz="1600" strike="noStrike" u="none">
              <a:solidFill>
                <a:srgbClr val="000000"/>
              </a:solidFill>
              <a:effectLst/>
              <a:uFillTx/>
              <a:latin typeface="Arial"/>
            </a:endParaRPr>
          </a:p>
          <a:p>
            <a:pPr>
              <a:lnSpc>
                <a:spcPct val="100000"/>
              </a:lnSpc>
            </a:pPr>
            <a:endParaRPr b="0" lang="en-US" sz="1600" strike="noStrike" u="none">
              <a:solidFill>
                <a:srgbClr val="000000"/>
              </a:solidFill>
              <a:effectLst/>
              <a:uFillTx/>
              <a:latin typeface="Arial"/>
            </a:endParaRPr>
          </a:p>
          <a:p>
            <a:pPr>
              <a:lnSpc>
                <a:spcPct val="100000"/>
              </a:lnSpc>
            </a:pPr>
            <a:r>
              <a:rPr b="0" lang="en-US" sz="1600" strike="noStrike" u="none">
                <a:solidFill>
                  <a:srgbClr val="000000"/>
                </a:solidFill>
                <a:effectLst/>
                <a:uFillTx/>
                <a:latin typeface="Arial"/>
                <a:ea typeface="DejaVu Sans"/>
              </a:rPr>
              <a:t>[11] A. Brandariz-Nuñez, T. Liu, T. Du, and A. Evilevitch. Pressure-driven release of viral genome into a</a:t>
            </a:r>
            <a:endParaRPr b="0" lang="en-US" sz="1600" strike="noStrike" u="none">
              <a:solidFill>
                <a:srgbClr val="000000"/>
              </a:solidFill>
              <a:effectLst/>
              <a:uFillTx/>
              <a:latin typeface="Arial"/>
            </a:endParaRPr>
          </a:p>
          <a:p>
            <a:pPr>
              <a:lnSpc>
                <a:spcPct val="100000"/>
              </a:lnSpc>
            </a:pPr>
            <a:r>
              <a:rPr b="0" lang="en-US" sz="1600" strike="noStrike" u="none">
                <a:solidFill>
                  <a:srgbClr val="000000"/>
                </a:solidFill>
                <a:effectLst/>
                <a:uFillTx/>
                <a:latin typeface="Arial"/>
                <a:ea typeface="DejaVu Sans"/>
              </a:rPr>
              <a:t>host nucleus is a mechanism leading to herpes infection. eLife, 8:e47212, 2019.</a:t>
            </a:r>
            <a:endParaRPr b="0" lang="en-US" sz="1600" strike="noStrike" u="none">
              <a:solidFill>
                <a:srgbClr val="000000"/>
              </a:solidFill>
              <a:effectLst/>
              <a:uFillTx/>
              <a:latin typeface="Arial"/>
            </a:endParaRPr>
          </a:p>
          <a:p>
            <a:pPr>
              <a:lnSpc>
                <a:spcPct val="100000"/>
              </a:lnSpc>
            </a:pPr>
            <a:endParaRPr b="0" lang="en-US" sz="1600" strike="noStrike" u="none">
              <a:solidFill>
                <a:srgbClr val="000000"/>
              </a:solidFill>
              <a:effectLst/>
              <a:uFillTx/>
              <a:latin typeface="Arial"/>
            </a:endParaRPr>
          </a:p>
          <a:p>
            <a:pPr>
              <a:lnSpc>
                <a:spcPct val="100000"/>
              </a:lnSpc>
            </a:pPr>
            <a:r>
              <a:rPr b="0" lang="en-US" sz="1600" strike="noStrike" u="none">
                <a:solidFill>
                  <a:srgbClr val="000000"/>
                </a:solidFill>
                <a:effectLst/>
                <a:uFillTx/>
                <a:latin typeface="Arial"/>
                <a:ea typeface="DejaVu Sans"/>
              </a:rPr>
              <a:t>[12] Morgan Chabanon, Jeanne C. Stachowiak, and Padmini Rangamani. Systems biology of cellular</a:t>
            </a:r>
            <a:endParaRPr b="0" lang="en-US" sz="1600" strike="noStrike" u="none">
              <a:solidFill>
                <a:srgbClr val="000000"/>
              </a:solidFill>
              <a:effectLst/>
              <a:uFillTx/>
              <a:latin typeface="Arial"/>
            </a:endParaRPr>
          </a:p>
          <a:p>
            <a:pPr>
              <a:lnSpc>
                <a:spcPct val="100000"/>
              </a:lnSpc>
            </a:pPr>
            <a:r>
              <a:rPr b="0" lang="en-US" sz="1600" strike="noStrike" u="none">
                <a:solidFill>
                  <a:srgbClr val="000000"/>
                </a:solidFill>
                <a:effectLst/>
                <a:uFillTx/>
                <a:latin typeface="Arial"/>
                <a:ea typeface="DejaVu Sans"/>
              </a:rPr>
              <a:t>membranes: a convergence with biophysics. Wiley Interdisciplinary Reviews: Systems Biology and</a:t>
            </a:r>
            <a:endParaRPr b="0" lang="en-US" sz="1600" strike="noStrike" u="none">
              <a:solidFill>
                <a:srgbClr val="000000"/>
              </a:solidFill>
              <a:effectLst/>
              <a:uFillTx/>
              <a:latin typeface="Arial"/>
            </a:endParaRPr>
          </a:p>
          <a:p>
            <a:pPr>
              <a:lnSpc>
                <a:spcPct val="100000"/>
              </a:lnSpc>
            </a:pPr>
            <a:r>
              <a:rPr b="0" lang="en-US" sz="1600" strike="noStrike" u="none">
                <a:solidFill>
                  <a:srgbClr val="000000"/>
                </a:solidFill>
                <a:effectLst/>
                <a:uFillTx/>
                <a:latin typeface="Arial"/>
                <a:ea typeface="DejaVu Sans"/>
              </a:rPr>
              <a:t>Medicine, 9(5), sep 2017. Epub 2017 May 5.</a:t>
            </a:r>
            <a:endParaRPr b="0" lang="en-US" sz="1600" strike="noStrike" u="none">
              <a:solidFill>
                <a:srgbClr val="000000"/>
              </a:solidFill>
              <a:effectLst/>
              <a:uFillTx/>
              <a:latin typeface="Arial"/>
            </a:endParaRPr>
          </a:p>
        </p:txBody>
      </p:sp>
      <p:pic>
        <p:nvPicPr>
          <p:cNvPr id="424" name="" descr=""/>
          <p:cNvPicPr/>
          <p:nvPr/>
        </p:nvPicPr>
        <p:blipFill>
          <a:blip r:embed="rId1"/>
          <a:stretch/>
        </p:blipFill>
        <p:spPr>
          <a:xfrm>
            <a:off x="0" y="0"/>
            <a:ext cx="1872720" cy="422640"/>
          </a:xfrm>
          <a:prstGeom prst="rect">
            <a:avLst/>
          </a:prstGeom>
          <a:noFill/>
          <a:ln w="0">
            <a:noFill/>
          </a:ln>
        </p:spPr>
      </p:pic>
      <p:pic>
        <p:nvPicPr>
          <p:cNvPr id="425" name="" descr=""/>
          <p:cNvPicPr/>
          <p:nvPr/>
        </p:nvPicPr>
        <p:blipFill>
          <a:blip r:embed="rId2"/>
          <a:stretch/>
        </p:blipFill>
        <p:spPr>
          <a:xfrm>
            <a:off x="8946360" y="13320"/>
            <a:ext cx="1087560" cy="428760"/>
          </a:xfrm>
          <a:prstGeom prst="rect">
            <a:avLst/>
          </a:prstGeom>
          <a:noFill/>
          <a:ln w="0">
            <a:noFill/>
          </a:ln>
        </p:spPr>
      </p:pic>
      <p:sp>
        <p:nvSpPr>
          <p:cNvPr id="2" name="PlaceHolder 1"/>
          <p:cNvSpPr>
            <a:spLocks noGrp="1"/>
          </p:cNvSpPr>
          <p:nvPr>
            <p:ph type="sldNum" idx="41"/>
          </p:nvPr>
        </p:nvSpPr>
        <p:spPr/>
        <p:txBody>
          <a:bodyPr/>
          <a:p>
            <a:fld id="{025CAC93-FEF1-49EC-A2D2-8B3B53B473B6}" type="slidenum">
              <a:t>22</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PlaceHolder 20"/>
          <p:cNvSpPr/>
          <p:nvPr/>
        </p:nvSpPr>
        <p:spPr>
          <a:xfrm>
            <a:off x="1987560" y="360"/>
            <a:ext cx="6124680" cy="422280"/>
          </a:xfrm>
          <a:prstGeom prst="rect">
            <a:avLst/>
          </a:prstGeom>
          <a:solidFill>
            <a:srgbClr val="1d3783"/>
          </a:solidFill>
          <a:ln w="0">
            <a:noFill/>
          </a:ln>
        </p:spPr>
        <p:style>
          <a:lnRef idx="0"/>
          <a:fillRef idx="0"/>
          <a:effectRef idx="0"/>
          <a:fontRef idx="minor"/>
        </p:style>
        <p:txBody>
          <a:bodyPr lIns="90000" rIns="90000" tIns="45000" bIns="45000" anchor="ctr">
            <a:noAutofit/>
          </a:bodyPr>
          <a:p>
            <a:pPr algn="ctr" defTabSz="914400">
              <a:lnSpc>
                <a:spcPct val="90000"/>
              </a:lnSpc>
              <a:tabLst>
                <a:tab algn="l" pos="0"/>
              </a:tabLst>
            </a:pPr>
            <a:r>
              <a:rPr b="1" lang="en-US" sz="2400" strike="noStrike" u="none">
                <a:solidFill>
                  <a:schemeClr val="lt1"/>
                </a:solidFill>
                <a:effectLst/>
                <a:uFillTx/>
                <a:latin typeface="Calibri Light"/>
                <a:ea typeface="DejaVu Sans"/>
              </a:rPr>
              <a:t>Reference</a:t>
            </a:r>
            <a:endParaRPr b="0" lang="en-US" sz="2400" strike="noStrike" u="none">
              <a:solidFill>
                <a:srgbClr val="ffffff"/>
              </a:solidFill>
              <a:effectLst/>
              <a:uFillTx/>
              <a:latin typeface="Arial"/>
            </a:endParaRPr>
          </a:p>
        </p:txBody>
      </p:sp>
      <p:sp>
        <p:nvSpPr>
          <p:cNvPr id="427" name=""/>
          <p:cNvSpPr/>
          <p:nvPr/>
        </p:nvSpPr>
        <p:spPr>
          <a:xfrm>
            <a:off x="201960" y="817200"/>
            <a:ext cx="9307800" cy="1549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600" strike="noStrike" u="none">
                <a:solidFill>
                  <a:srgbClr val="000000"/>
                </a:solidFill>
                <a:effectLst/>
                <a:uFillTx/>
                <a:latin typeface="Arial"/>
                <a:ea typeface="DejaVu Sans"/>
              </a:rPr>
              <a:t>[13] Paul Grayson, Alex Evilevitch, Mandar M. Inamdar, Prashant K. Purohit, William M. Gelbart,</a:t>
            </a:r>
            <a:endParaRPr b="0" lang="en-US" sz="1600" strike="noStrike" u="none">
              <a:solidFill>
                <a:srgbClr val="000000"/>
              </a:solidFill>
              <a:effectLst/>
              <a:uFillTx/>
              <a:latin typeface="Arial"/>
            </a:endParaRPr>
          </a:p>
          <a:p>
            <a:pPr>
              <a:lnSpc>
                <a:spcPct val="100000"/>
              </a:lnSpc>
            </a:pPr>
            <a:r>
              <a:rPr b="0" lang="en-US" sz="1600" strike="noStrike" u="none">
                <a:solidFill>
                  <a:srgbClr val="000000"/>
                </a:solidFill>
                <a:effectLst/>
                <a:uFillTx/>
                <a:latin typeface="Arial"/>
                <a:ea typeface="DejaVu Sans"/>
              </a:rPr>
              <a:t>Charles M. Knobler, and Rob Phillips. The effect of genome length on ejection forces in bacteriophage</a:t>
            </a:r>
            <a:endParaRPr b="0" lang="en-US" sz="1600" strike="noStrike" u="none">
              <a:solidFill>
                <a:srgbClr val="000000"/>
              </a:solidFill>
              <a:effectLst/>
              <a:uFillTx/>
              <a:latin typeface="Arial"/>
            </a:endParaRPr>
          </a:p>
          <a:p>
            <a:pPr>
              <a:lnSpc>
                <a:spcPct val="100000"/>
              </a:lnSpc>
            </a:pPr>
            <a:r>
              <a:rPr b="0" lang="en-US" sz="1600" strike="noStrike" u="none">
                <a:solidFill>
                  <a:srgbClr val="000000"/>
                </a:solidFill>
                <a:effectLst/>
                <a:uFillTx/>
                <a:latin typeface="Arial"/>
                <a:ea typeface="DejaVu Sans"/>
              </a:rPr>
              <a:t>lambda. Virology, 348(2):430–436, 2006.</a:t>
            </a:r>
            <a:endParaRPr b="0" lang="en-US" sz="1600" strike="noStrike" u="none">
              <a:solidFill>
                <a:srgbClr val="000000"/>
              </a:solidFill>
              <a:effectLst/>
              <a:uFillTx/>
              <a:latin typeface="Arial"/>
            </a:endParaRPr>
          </a:p>
          <a:p>
            <a:pPr>
              <a:lnSpc>
                <a:spcPct val="100000"/>
              </a:lnSpc>
            </a:pPr>
            <a:endParaRPr b="0" lang="en-US" sz="1600" strike="noStrike" u="none">
              <a:solidFill>
                <a:srgbClr val="000000"/>
              </a:solidFill>
              <a:effectLst/>
              <a:uFillTx/>
              <a:latin typeface="Arial"/>
            </a:endParaRPr>
          </a:p>
          <a:p>
            <a:pPr>
              <a:lnSpc>
                <a:spcPct val="100000"/>
              </a:lnSpc>
            </a:pPr>
            <a:r>
              <a:rPr b="0" lang="en-US" sz="1600" strike="noStrike" u="none">
                <a:solidFill>
                  <a:srgbClr val="000000"/>
                </a:solidFill>
                <a:effectLst/>
                <a:uFillTx/>
                <a:latin typeface="Arial"/>
                <a:ea typeface="DejaVu Sans"/>
              </a:rPr>
              <a:t>[14] Horst L. Vörtler and Matthias Kettler. Monte carlo simulation of pore systems: primitive model of</a:t>
            </a:r>
            <a:endParaRPr b="0" lang="en-US" sz="1600" strike="noStrike" u="none">
              <a:solidFill>
                <a:srgbClr val="000000"/>
              </a:solidFill>
              <a:effectLst/>
              <a:uFillTx/>
              <a:latin typeface="Arial"/>
            </a:endParaRPr>
          </a:p>
          <a:p>
            <a:pPr>
              <a:lnSpc>
                <a:spcPct val="100000"/>
              </a:lnSpc>
            </a:pPr>
            <a:r>
              <a:rPr b="0" lang="en-US" sz="1600" strike="noStrike" u="none">
                <a:solidFill>
                  <a:srgbClr val="000000"/>
                </a:solidFill>
                <a:effectLst/>
                <a:uFillTx/>
                <a:latin typeface="Arial"/>
                <a:ea typeface="DejaVu Sans"/>
              </a:rPr>
              <a:t>water in slit-like pores. Chemical Physics Letters, 266(3–4):368–374, 1997.</a:t>
            </a:r>
            <a:endParaRPr b="0" lang="en-US" sz="1600" strike="noStrike" u="none">
              <a:solidFill>
                <a:srgbClr val="000000"/>
              </a:solidFill>
              <a:effectLst/>
              <a:uFillTx/>
              <a:latin typeface="Arial"/>
            </a:endParaRPr>
          </a:p>
        </p:txBody>
      </p:sp>
      <p:pic>
        <p:nvPicPr>
          <p:cNvPr id="428" name="" descr=""/>
          <p:cNvPicPr/>
          <p:nvPr/>
        </p:nvPicPr>
        <p:blipFill>
          <a:blip r:embed="rId1"/>
          <a:stretch/>
        </p:blipFill>
        <p:spPr>
          <a:xfrm>
            <a:off x="0" y="0"/>
            <a:ext cx="1872720" cy="422640"/>
          </a:xfrm>
          <a:prstGeom prst="rect">
            <a:avLst/>
          </a:prstGeom>
          <a:noFill/>
          <a:ln w="0">
            <a:noFill/>
          </a:ln>
        </p:spPr>
      </p:pic>
      <p:pic>
        <p:nvPicPr>
          <p:cNvPr id="429" name="" descr=""/>
          <p:cNvPicPr/>
          <p:nvPr/>
        </p:nvPicPr>
        <p:blipFill>
          <a:blip r:embed="rId2"/>
          <a:stretch/>
        </p:blipFill>
        <p:spPr>
          <a:xfrm>
            <a:off x="8946360" y="13320"/>
            <a:ext cx="1087560" cy="428760"/>
          </a:xfrm>
          <a:prstGeom prst="rect">
            <a:avLst/>
          </a:prstGeom>
          <a:noFill/>
          <a:ln w="0">
            <a:noFill/>
          </a:ln>
        </p:spPr>
      </p:pic>
      <p:sp>
        <p:nvSpPr>
          <p:cNvPr id="2" name="PlaceHolder 1"/>
          <p:cNvSpPr>
            <a:spLocks noGrp="1"/>
          </p:cNvSpPr>
          <p:nvPr>
            <p:ph type="sldNum" idx="41"/>
          </p:nvPr>
        </p:nvSpPr>
        <p:spPr/>
        <p:txBody>
          <a:bodyPr/>
          <a:p>
            <a:fld id="{3744BF57-FFCA-466C-9B3C-4EDD3E3D60A7}" type="slidenum">
              <a:t>23</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
          <p:cNvSpPr/>
          <p:nvPr/>
        </p:nvSpPr>
        <p:spPr>
          <a:xfrm>
            <a:off x="215640" y="1309320"/>
            <a:ext cx="5132160" cy="1996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endParaRPr b="0" lang="en-US" sz="1800" strike="noStrike" u="none">
              <a:solidFill>
                <a:srgbClr val="000000"/>
              </a:solidFill>
              <a:effectLst/>
              <a:uFillTx/>
              <a:latin typeface="Arial"/>
              <a:ea typeface="DejaVu Sans"/>
            </a:endParaRPr>
          </a:p>
        </p:txBody>
      </p:sp>
      <p:sp>
        <p:nvSpPr>
          <p:cNvPr id="431" name=""/>
          <p:cNvSpPr/>
          <p:nvPr/>
        </p:nvSpPr>
        <p:spPr>
          <a:xfrm>
            <a:off x="5792760" y="2960640"/>
            <a:ext cx="1177560" cy="228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endParaRPr b="0" lang="en-US" sz="1800" strike="noStrike" u="none">
              <a:solidFill>
                <a:srgbClr val="000000"/>
              </a:solidFill>
              <a:effectLst/>
              <a:uFillTx/>
              <a:latin typeface="Arial"/>
              <a:ea typeface="DejaVu Sans"/>
            </a:endParaRPr>
          </a:p>
        </p:txBody>
      </p:sp>
      <p:pic>
        <p:nvPicPr>
          <p:cNvPr id="432" name="" descr=""/>
          <p:cNvPicPr/>
          <p:nvPr/>
        </p:nvPicPr>
        <p:blipFill>
          <a:blip r:embed="rId1"/>
          <a:stretch/>
        </p:blipFill>
        <p:spPr>
          <a:xfrm>
            <a:off x="0" y="0"/>
            <a:ext cx="1872720" cy="422640"/>
          </a:xfrm>
          <a:prstGeom prst="rect">
            <a:avLst/>
          </a:prstGeom>
          <a:noFill/>
          <a:ln w="0">
            <a:noFill/>
          </a:ln>
        </p:spPr>
      </p:pic>
      <p:sp>
        <p:nvSpPr>
          <p:cNvPr id="433" name=""/>
          <p:cNvSpPr/>
          <p:nvPr/>
        </p:nvSpPr>
        <p:spPr>
          <a:xfrm>
            <a:off x="2058840" y="1765800"/>
            <a:ext cx="6294240" cy="1552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i="1" lang="en-US" sz="9600" strike="noStrike" u="none">
                <a:solidFill>
                  <a:srgbClr val="000000"/>
                </a:solidFill>
                <a:effectLst/>
                <a:uFillTx/>
                <a:latin typeface="LM Roman Demi 10"/>
                <a:ea typeface="DejaVu Sans"/>
              </a:rPr>
              <a:t>Thank you!</a:t>
            </a:r>
            <a:endParaRPr b="0" lang="en-US" sz="9600" strike="noStrike" u="none">
              <a:solidFill>
                <a:srgbClr val="000000"/>
              </a:solidFill>
              <a:effectLst/>
              <a:uFillTx/>
              <a:latin typeface="Arial"/>
            </a:endParaRPr>
          </a:p>
        </p:txBody>
      </p:sp>
      <p:pic>
        <p:nvPicPr>
          <p:cNvPr id="434" name="" descr=""/>
          <p:cNvPicPr/>
          <p:nvPr/>
        </p:nvPicPr>
        <p:blipFill>
          <a:blip r:embed="rId2"/>
          <a:stretch/>
        </p:blipFill>
        <p:spPr>
          <a:xfrm>
            <a:off x="8946000" y="12960"/>
            <a:ext cx="1087560" cy="428760"/>
          </a:xfrm>
          <a:prstGeom prst="rect">
            <a:avLst/>
          </a:prstGeom>
          <a:noFill/>
          <a:ln w="0">
            <a:noFill/>
          </a:ln>
        </p:spPr>
      </p:pic>
      <p:sp>
        <p:nvSpPr>
          <p:cNvPr id="435" name="PlaceHolder 16"/>
          <p:cNvSpPr/>
          <p:nvPr/>
        </p:nvSpPr>
        <p:spPr>
          <a:xfrm>
            <a:off x="1892160" y="360"/>
            <a:ext cx="6124680" cy="422280"/>
          </a:xfrm>
          <a:prstGeom prst="rect">
            <a:avLst/>
          </a:prstGeom>
          <a:solidFill>
            <a:srgbClr val="1d3783"/>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rgbClr val="ffffff"/>
              </a:solidFill>
              <a:effectLst/>
              <a:uFillTx/>
              <a:latin typeface="Arial"/>
              <a:ea typeface="DejaVu Sans"/>
            </a:endParaRPr>
          </a:p>
        </p:txBody>
      </p:sp>
      <p:sp>
        <p:nvSpPr>
          <p:cNvPr id="2" name="PlaceHolder 1"/>
          <p:cNvSpPr>
            <a:spLocks noGrp="1"/>
          </p:cNvSpPr>
          <p:nvPr>
            <p:ph type="sldNum" idx="41"/>
          </p:nvPr>
        </p:nvSpPr>
        <p:spPr/>
        <p:txBody>
          <a:bodyPr/>
          <a:p>
            <a:fld id="{0B6BF1A4-FFBC-47A6-9A00-B650A030D8DC}" type="slidenum">
              <a:t>24</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6" name="" descr=""/>
          <p:cNvPicPr/>
          <p:nvPr/>
        </p:nvPicPr>
        <p:blipFill>
          <a:blip r:embed="rId1"/>
          <a:stretch/>
        </p:blipFill>
        <p:spPr>
          <a:xfrm>
            <a:off x="933480" y="359280"/>
            <a:ext cx="4543200" cy="4578840"/>
          </a:xfrm>
          <a:prstGeom prst="rect">
            <a:avLst/>
          </a:prstGeom>
          <a:noFill/>
          <a:ln w="0">
            <a:noFill/>
          </a:ln>
        </p:spPr>
      </p:pic>
      <p:sp>
        <p:nvSpPr>
          <p:cNvPr id="437" name=""/>
          <p:cNvSpPr/>
          <p:nvPr/>
        </p:nvSpPr>
        <p:spPr>
          <a:xfrm>
            <a:off x="5693040" y="555480"/>
            <a:ext cx="3943080" cy="48517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1000" strike="noStrike" u="none">
                <a:solidFill>
                  <a:srgbClr val="000000"/>
                </a:solidFill>
                <a:effectLst/>
                <a:uFillTx/>
                <a:latin typeface="Arial"/>
                <a:ea typeface="DejaVu Sans"/>
              </a:rPr>
              <a:t>The Novel Orthopoxvirus on Transmission Electron Microscopy. Thin-section electron microscopy and negative-stain electron microscopy were performed, as previously described . 20,21 Panel A shows type A viral inclusion bodies (arrows) in infected cell-culture cells on thin-section electron microscopy. Nu denotes the cell nucleus. The scale bar represents 2 μm. Panel B shows the area in the upper box in Panel A at a higher magnification. Type A viral inclusion bodies, which are observed in infections caused by some orthopoxvirus species, are composed of proteinaceous material and mature virus particles (arrow). Type B viral inclusion bodies, also known as viral factories, are composed of spherical, immature virus particles (arrowhead). The scale bar represents 500 nm. Panel C shows a higher magnification of the extracellular mature virions shown in the area in the lower box in Panel A. A lateral body within a maturing virus particle (arrow) is shown. The scale bar represents 100 nm. Panel D shows brick-shaped virions, with short, whirled filaments on the surface on negativestain electron microscopy. The scale bar represents 100 nm.</a:t>
            </a:r>
            <a:r>
              <a:rPr b="1" lang="en-US" sz="1200" strike="noStrike" u="none">
                <a:solidFill>
                  <a:srgbClr val="000000"/>
                </a:solidFill>
                <a:effectLst/>
                <a:uFillTx/>
                <a:latin typeface="Arial"/>
                <a:ea typeface="DejaVu Sans"/>
              </a:rPr>
              <a:t>  </a:t>
            </a:r>
            <a:endParaRPr b="0" lang="en-US" sz="1200" strike="noStrike" u="none">
              <a:solidFill>
                <a:srgbClr val="000000"/>
              </a:solidFill>
              <a:effectLst/>
              <a:uFillTx/>
              <a:latin typeface="Arial"/>
            </a:endParaRPr>
          </a:p>
          <a:p>
            <a:pPr>
              <a:lnSpc>
                <a:spcPct val="100000"/>
              </a:lnSpc>
            </a:pPr>
            <a:r>
              <a:rPr b="1" lang="en-US" sz="1000" strike="noStrike" u="none">
                <a:solidFill>
                  <a:srgbClr val="000000"/>
                </a:solidFill>
                <a:effectLst/>
                <a:uFillTx/>
                <a:latin typeface="Arial"/>
                <a:ea typeface="DejaVu Sans"/>
              </a:rPr>
              <a:t>Vora, Neil &amp; Li, Yu &amp; Geleishvili, Marika &amp; Emerson, Ginny &amp; Khmaladze, Ekaterine &amp; Maghlakelidze, Giorgi &amp; Navdarashvili, Archil &amp; Zakhashvili, Khatuna &amp; Kokhreidze, Maka &amp; Endeladze, Marina &amp; Mokverashvili, Gela &amp; Satheshkumar, P.S. &amp; Gallardo-Romero, Nadia &amp; Goldsmith, Cynthia &amp; Metcalfe, Maureen &amp; Damon, Inger &amp; Maes, Edmond &amp; Reynolds, Mary &amp; Morgan, Juliette &amp; Carroll, Ph.D.. (2015). Human Infection with a Zoonotic Orthopoxvirus in the Country of Georgia. New England Journal of Medicine. 372. 10.1056/NEJMoa1407647. </a:t>
            </a:r>
            <a:endParaRPr b="0" lang="en-US" sz="1000" strike="noStrike" u="none">
              <a:solidFill>
                <a:srgbClr val="000000"/>
              </a:solidFill>
              <a:effectLst/>
              <a:uFillTx/>
              <a:latin typeface="Arial"/>
            </a:endParaRPr>
          </a:p>
          <a:p>
            <a:pPr>
              <a:lnSpc>
                <a:spcPct val="100000"/>
              </a:lnSpc>
            </a:pPr>
            <a:endParaRPr b="0" lang="en-US" sz="1000" strike="noStrike" u="none">
              <a:solidFill>
                <a:srgbClr val="000000"/>
              </a:solidFill>
              <a:effectLst/>
              <a:uFillTx/>
              <a:latin typeface="Arial"/>
            </a:endParaRPr>
          </a:p>
        </p:txBody>
      </p:sp>
      <p:sp>
        <p:nvSpPr>
          <p:cNvPr id="2" name="PlaceHolder 1"/>
          <p:cNvSpPr>
            <a:spLocks noGrp="1"/>
          </p:cNvSpPr>
          <p:nvPr>
            <p:ph type="sldNum" idx="41"/>
          </p:nvPr>
        </p:nvSpPr>
        <p:spPr/>
        <p:txBody>
          <a:bodyPr/>
          <a:p>
            <a:fld id="{71508D84-DA5B-413F-AEF9-8A81296AA376}" type="slidenum">
              <a:t>25</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3" name="" descr=""/>
          <p:cNvPicPr/>
          <p:nvPr/>
        </p:nvPicPr>
        <p:blipFill>
          <a:blip r:embed="rId1"/>
          <a:stretch/>
        </p:blipFill>
        <p:spPr>
          <a:xfrm>
            <a:off x="1379520" y="515160"/>
            <a:ext cx="6735240" cy="4613400"/>
          </a:xfrm>
          <a:prstGeom prst="rect">
            <a:avLst/>
          </a:prstGeom>
          <a:noFill/>
          <a:ln w="0">
            <a:noFill/>
          </a:ln>
        </p:spPr>
      </p:pic>
      <p:pic>
        <p:nvPicPr>
          <p:cNvPr id="264" name="" descr=""/>
          <p:cNvPicPr/>
          <p:nvPr/>
        </p:nvPicPr>
        <p:blipFill>
          <a:blip r:embed="rId2"/>
          <a:stretch/>
        </p:blipFill>
        <p:spPr>
          <a:xfrm>
            <a:off x="0" y="0"/>
            <a:ext cx="1872720" cy="422640"/>
          </a:xfrm>
          <a:prstGeom prst="rect">
            <a:avLst/>
          </a:prstGeom>
          <a:noFill/>
          <a:ln w="0">
            <a:noFill/>
          </a:ln>
        </p:spPr>
      </p:pic>
      <p:pic>
        <p:nvPicPr>
          <p:cNvPr id="265" name="" descr=""/>
          <p:cNvPicPr/>
          <p:nvPr/>
        </p:nvPicPr>
        <p:blipFill>
          <a:blip r:embed="rId3"/>
          <a:stretch/>
        </p:blipFill>
        <p:spPr>
          <a:xfrm>
            <a:off x="8980920" y="0"/>
            <a:ext cx="1087560" cy="428760"/>
          </a:xfrm>
          <a:prstGeom prst="rect">
            <a:avLst/>
          </a:prstGeom>
          <a:noFill/>
          <a:ln w="0">
            <a:noFill/>
          </a:ln>
        </p:spPr>
      </p:pic>
      <p:sp>
        <p:nvSpPr>
          <p:cNvPr id="266" name="PlaceHolder 7"/>
          <p:cNvSpPr/>
          <p:nvPr/>
        </p:nvSpPr>
        <p:spPr>
          <a:xfrm>
            <a:off x="1892160" y="360"/>
            <a:ext cx="6124680" cy="422280"/>
          </a:xfrm>
          <a:prstGeom prst="rect">
            <a:avLst/>
          </a:prstGeom>
          <a:solidFill>
            <a:srgbClr val="1d3783"/>
          </a:solidFill>
          <a:ln w="0">
            <a:noFill/>
          </a:ln>
        </p:spPr>
        <p:style>
          <a:lnRef idx="0"/>
          <a:fillRef idx="0"/>
          <a:effectRef idx="0"/>
          <a:fontRef idx="minor"/>
        </p:style>
        <p:txBody>
          <a:bodyPr lIns="90000" rIns="90000" tIns="45000" bIns="45000" anchor="ctr">
            <a:noAutofit/>
          </a:bodyPr>
          <a:p>
            <a:pPr algn="ctr" defTabSz="914400">
              <a:lnSpc>
                <a:spcPct val="90000"/>
              </a:lnSpc>
              <a:tabLst>
                <a:tab algn="l" pos="0"/>
              </a:tabLst>
            </a:pPr>
            <a:r>
              <a:rPr b="1" lang="en-US" sz="2400" strike="noStrike" u="none">
                <a:solidFill>
                  <a:schemeClr val="lt1"/>
                </a:solidFill>
                <a:effectLst/>
                <a:uFillTx/>
                <a:latin typeface="Calibri Light"/>
                <a:ea typeface="DejaVu Sans"/>
              </a:rPr>
              <a:t>Introduction</a:t>
            </a:r>
            <a:endParaRPr b="0" lang="en-US" sz="2400" strike="noStrike" u="none">
              <a:solidFill>
                <a:srgbClr val="ffffff"/>
              </a:solidFill>
              <a:effectLst/>
              <a:uFillTx/>
              <a:latin typeface="Arial"/>
            </a:endParaRPr>
          </a:p>
        </p:txBody>
      </p:sp>
      <p:sp>
        <p:nvSpPr>
          <p:cNvPr id="267" name=""/>
          <p:cNvSpPr/>
          <p:nvPr/>
        </p:nvSpPr>
        <p:spPr>
          <a:xfrm>
            <a:off x="3719520" y="5175360"/>
            <a:ext cx="1557000" cy="2275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900" strike="noStrike" u="none">
                <a:solidFill>
                  <a:srgbClr val="000000"/>
                </a:solidFill>
                <a:effectLst/>
                <a:uFillTx/>
                <a:latin typeface="Calibri"/>
                <a:ea typeface="DejaVu Sans"/>
              </a:rPr>
              <a:t>Figure 4 SARS-CoV-2 particles</a:t>
            </a:r>
            <a:endParaRPr b="0" lang="en-US" sz="900" strike="noStrike" u="none">
              <a:solidFill>
                <a:srgbClr val="000000"/>
              </a:solidFill>
              <a:effectLst/>
              <a:uFillTx/>
              <a:latin typeface="Arial"/>
            </a:endParaRPr>
          </a:p>
        </p:txBody>
      </p:sp>
      <p:sp>
        <p:nvSpPr>
          <p:cNvPr id="2" name="PlaceHolder 1"/>
          <p:cNvSpPr>
            <a:spLocks noGrp="1"/>
          </p:cNvSpPr>
          <p:nvPr>
            <p:ph type="sldNum" idx="41"/>
          </p:nvPr>
        </p:nvSpPr>
        <p:spPr/>
        <p:txBody>
          <a:bodyPr/>
          <a:p>
            <a:fld id="{CDC0E7FD-A45F-43F7-892D-EBD6FC8E784E}" type="slidenum">
              <a:t>3</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
          <p:cNvSpPr/>
          <p:nvPr/>
        </p:nvSpPr>
        <p:spPr>
          <a:xfrm>
            <a:off x="131760" y="643680"/>
            <a:ext cx="9708840" cy="2364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400" strike="noStrike" u="none">
                <a:solidFill>
                  <a:srgbClr val="000000"/>
                </a:solidFill>
                <a:effectLst/>
                <a:uFillTx/>
                <a:latin typeface="Arial"/>
                <a:ea typeface="DejaVu Sans"/>
              </a:rPr>
              <a:t>	</a:t>
            </a:r>
            <a:endParaRPr b="0" lang="en-US" sz="1400" strike="noStrike" u="none">
              <a:solidFill>
                <a:srgbClr val="000000"/>
              </a:solidFill>
              <a:effectLst/>
              <a:uFillTx/>
              <a:latin typeface="Arial"/>
            </a:endParaRPr>
          </a:p>
        </p:txBody>
      </p:sp>
      <p:pic>
        <p:nvPicPr>
          <p:cNvPr id="269" name="" descr=""/>
          <p:cNvPicPr/>
          <p:nvPr/>
        </p:nvPicPr>
        <p:blipFill>
          <a:blip r:embed="rId1"/>
          <a:stretch/>
        </p:blipFill>
        <p:spPr>
          <a:xfrm>
            <a:off x="0" y="0"/>
            <a:ext cx="1872720" cy="422640"/>
          </a:xfrm>
          <a:prstGeom prst="rect">
            <a:avLst/>
          </a:prstGeom>
          <a:noFill/>
          <a:ln w="0">
            <a:noFill/>
          </a:ln>
        </p:spPr>
      </p:pic>
      <p:pic>
        <p:nvPicPr>
          <p:cNvPr id="270" name="" descr=""/>
          <p:cNvPicPr/>
          <p:nvPr/>
        </p:nvPicPr>
        <p:blipFill>
          <a:blip r:embed="rId2"/>
          <a:stretch/>
        </p:blipFill>
        <p:spPr>
          <a:xfrm>
            <a:off x="8946000" y="12960"/>
            <a:ext cx="1087560" cy="428760"/>
          </a:xfrm>
          <a:prstGeom prst="rect">
            <a:avLst/>
          </a:prstGeom>
          <a:noFill/>
          <a:ln w="0">
            <a:noFill/>
          </a:ln>
        </p:spPr>
      </p:pic>
      <p:sp>
        <p:nvSpPr>
          <p:cNvPr id="271" name="PlaceHolder 14"/>
          <p:cNvSpPr/>
          <p:nvPr/>
        </p:nvSpPr>
        <p:spPr>
          <a:xfrm>
            <a:off x="1892160" y="360"/>
            <a:ext cx="6124680" cy="422280"/>
          </a:xfrm>
          <a:prstGeom prst="rect">
            <a:avLst/>
          </a:prstGeom>
          <a:solidFill>
            <a:srgbClr val="1d3783"/>
          </a:solidFill>
          <a:ln w="0">
            <a:noFill/>
          </a:ln>
        </p:spPr>
        <p:style>
          <a:lnRef idx="0"/>
          <a:fillRef idx="0"/>
          <a:effectRef idx="0"/>
          <a:fontRef idx="minor"/>
        </p:style>
        <p:txBody>
          <a:bodyPr lIns="90000" rIns="90000" tIns="45000" bIns="45000" anchor="ctr">
            <a:noAutofit/>
          </a:bodyPr>
          <a:p>
            <a:pPr algn="ctr" defTabSz="914400">
              <a:lnSpc>
                <a:spcPct val="90000"/>
              </a:lnSpc>
              <a:tabLst>
                <a:tab algn="l" pos="0"/>
              </a:tabLst>
            </a:pPr>
            <a:r>
              <a:rPr b="1" lang="en-US" sz="2400" strike="noStrike" u="none">
                <a:solidFill>
                  <a:schemeClr val="lt1"/>
                </a:solidFill>
                <a:effectLst/>
                <a:uFillTx/>
                <a:latin typeface="Calibri Light"/>
                <a:ea typeface="DejaVu Sans"/>
              </a:rPr>
              <a:t>Introduction</a:t>
            </a:r>
            <a:endParaRPr b="0" lang="en-US" sz="2400" strike="noStrike" u="none">
              <a:solidFill>
                <a:srgbClr val="ffffff"/>
              </a:solidFill>
              <a:effectLst/>
              <a:uFillTx/>
              <a:latin typeface="Arial"/>
            </a:endParaRPr>
          </a:p>
        </p:txBody>
      </p:sp>
      <p:sp>
        <p:nvSpPr>
          <p:cNvPr id="272" name=""/>
          <p:cNvSpPr/>
          <p:nvPr/>
        </p:nvSpPr>
        <p:spPr>
          <a:xfrm>
            <a:off x="0" y="534240"/>
            <a:ext cx="9876600" cy="4689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pic>
        <p:nvPicPr>
          <p:cNvPr id="273" name="Picture 5" descr="The COVID-19 coronavirus epidemic has a ..."/>
          <p:cNvPicPr/>
          <p:nvPr/>
        </p:nvPicPr>
        <p:blipFill>
          <a:blip r:embed="rId3"/>
          <a:srcRect l="1623" t="2749" r="0" b="0"/>
          <a:stretch/>
        </p:blipFill>
        <p:spPr>
          <a:xfrm>
            <a:off x="1190520" y="577080"/>
            <a:ext cx="2158200" cy="1243440"/>
          </a:xfrm>
          <a:prstGeom prst="rect">
            <a:avLst/>
          </a:prstGeom>
          <a:noFill/>
          <a:ln w="0">
            <a:noFill/>
          </a:ln>
        </p:spPr>
      </p:pic>
      <p:pic>
        <p:nvPicPr>
          <p:cNvPr id="274" name="Picture 7" descr=""/>
          <p:cNvPicPr/>
          <p:nvPr/>
        </p:nvPicPr>
        <p:blipFill>
          <a:blip r:embed="rId4"/>
          <a:stretch/>
        </p:blipFill>
        <p:spPr>
          <a:xfrm>
            <a:off x="5910120" y="643680"/>
            <a:ext cx="2273760" cy="1248840"/>
          </a:xfrm>
          <a:prstGeom prst="rect">
            <a:avLst/>
          </a:prstGeom>
          <a:noFill/>
          <a:ln w="0">
            <a:noFill/>
          </a:ln>
        </p:spPr>
      </p:pic>
      <p:sp>
        <p:nvSpPr>
          <p:cNvPr id="275" name=""/>
          <p:cNvSpPr/>
          <p:nvPr/>
        </p:nvSpPr>
        <p:spPr>
          <a:xfrm rot="21556800">
            <a:off x="5582160" y="1959120"/>
            <a:ext cx="3203280" cy="709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900" strike="noStrike" u="none">
                <a:solidFill>
                  <a:srgbClr val="000000"/>
                </a:solidFill>
                <a:effectLst/>
                <a:uFillTx/>
                <a:latin typeface="Calibri"/>
                <a:ea typeface="DejaVu Sans"/>
              </a:rPr>
              <a:t>Figure 6 Orthopoxviruses. Colorized transmission electron micrograph highlighting the brick-shaped morphology and surface structures of mature virions; colors are artificially added for clarity.</a:t>
            </a:r>
            <a:endParaRPr b="0" lang="en-US" sz="900" strike="noStrike" u="none">
              <a:solidFill>
                <a:srgbClr val="000000"/>
              </a:solidFill>
              <a:effectLst/>
              <a:uFillTx/>
              <a:latin typeface="Arial"/>
            </a:endParaRPr>
          </a:p>
        </p:txBody>
      </p:sp>
      <p:sp>
        <p:nvSpPr>
          <p:cNvPr id="276" name=""/>
          <p:cNvSpPr/>
          <p:nvPr/>
        </p:nvSpPr>
        <p:spPr>
          <a:xfrm>
            <a:off x="733320" y="1923120"/>
            <a:ext cx="4100400" cy="67788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pPr>
            <a:r>
              <a:rPr b="1" lang="en-US" sz="900" strike="noStrike" u="none">
                <a:solidFill>
                  <a:srgbClr val="000000"/>
                </a:solidFill>
                <a:effectLst/>
                <a:uFillTx/>
                <a:latin typeface="Calibri"/>
                <a:ea typeface="DejaVu Sans"/>
              </a:rPr>
              <a:t>Figure 5 Coronaviruses.  Colorized transmission electron micrograph (TEM) of SARS-CoV-2, the coronavirus that causes COVID-19. The round particles with a fuzzy outer edge show the spike (S) glycoproteins projecting from the viral envelope.</a:t>
            </a:r>
            <a:endParaRPr b="0" lang="en-US" sz="900" strike="noStrike" u="none">
              <a:solidFill>
                <a:srgbClr val="000000"/>
              </a:solidFill>
              <a:effectLst/>
              <a:uFillTx/>
              <a:latin typeface="Arial"/>
            </a:endParaRPr>
          </a:p>
        </p:txBody>
      </p:sp>
      <p:sp>
        <p:nvSpPr>
          <p:cNvPr id="277" name=""/>
          <p:cNvSpPr/>
          <p:nvPr/>
        </p:nvSpPr>
        <p:spPr>
          <a:xfrm>
            <a:off x="5711040" y="4547160"/>
            <a:ext cx="3151800" cy="486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900" strike="noStrike" u="none">
                <a:solidFill>
                  <a:srgbClr val="000000"/>
                </a:solidFill>
                <a:effectLst/>
                <a:uFillTx/>
                <a:latin typeface="Calibri"/>
                <a:ea typeface="DejaVu Sans"/>
              </a:rPr>
              <a:t>Figure 8. Electron microscopic (EM) image for Monkeypox virus particles. Oval-shaped virus particles are mature, and spherical particles are immature virions.[6]</a:t>
            </a:r>
            <a:endParaRPr b="0" lang="en-US" sz="900" strike="noStrike" u="none">
              <a:solidFill>
                <a:srgbClr val="000000"/>
              </a:solidFill>
              <a:effectLst/>
              <a:uFillTx/>
              <a:latin typeface="Arial"/>
            </a:endParaRPr>
          </a:p>
        </p:txBody>
      </p:sp>
      <p:sp>
        <p:nvSpPr>
          <p:cNvPr id="278" name=""/>
          <p:cNvSpPr/>
          <p:nvPr/>
        </p:nvSpPr>
        <p:spPr>
          <a:xfrm>
            <a:off x="624240" y="4511520"/>
            <a:ext cx="3952080" cy="599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900" strike="noStrike" u="none">
                <a:solidFill>
                  <a:srgbClr val="000000"/>
                </a:solidFill>
                <a:effectLst/>
                <a:uFillTx/>
                <a:latin typeface="Calibri"/>
                <a:ea typeface="DejaVu Sans"/>
              </a:rPr>
              <a:t>Figure 7 Four SARS-CoV-2 particles imaged by transmission electron microscopy at 135,000x magnification, positioned near the Vero cell surface on the left. The inset displays a color-coded particle with spikes in red, the viral membrane in yellow, and the ribonucleoprotein in blue. Scale bar = 100 nm.[22]</a:t>
            </a:r>
            <a:endParaRPr b="0" lang="en-US" sz="900" strike="noStrike" u="none">
              <a:solidFill>
                <a:srgbClr val="000000"/>
              </a:solidFill>
              <a:effectLst/>
              <a:uFillTx/>
              <a:latin typeface="Arial"/>
            </a:endParaRPr>
          </a:p>
        </p:txBody>
      </p:sp>
      <p:pic>
        <p:nvPicPr>
          <p:cNvPr id="279" name="" descr=""/>
          <p:cNvPicPr/>
          <p:nvPr/>
        </p:nvPicPr>
        <p:blipFill>
          <a:blip r:embed="rId5"/>
          <a:srcRect l="3934" t="6266" r="4571" b="7637"/>
          <a:stretch/>
        </p:blipFill>
        <p:spPr>
          <a:xfrm>
            <a:off x="5856840" y="2697120"/>
            <a:ext cx="3018600" cy="1731240"/>
          </a:xfrm>
          <a:prstGeom prst="rect">
            <a:avLst/>
          </a:prstGeom>
          <a:noFill/>
          <a:ln w="18000">
            <a:noFill/>
          </a:ln>
        </p:spPr>
      </p:pic>
      <p:pic>
        <p:nvPicPr>
          <p:cNvPr id="280" name="" descr=""/>
          <p:cNvPicPr/>
          <p:nvPr/>
        </p:nvPicPr>
        <p:blipFill>
          <a:blip r:embed="rId6"/>
          <a:srcRect l="0" t="0" r="0" b="6059"/>
          <a:stretch/>
        </p:blipFill>
        <p:spPr>
          <a:xfrm>
            <a:off x="910080" y="2613240"/>
            <a:ext cx="2628720" cy="1709640"/>
          </a:xfrm>
          <a:prstGeom prst="rect">
            <a:avLst/>
          </a:prstGeom>
          <a:noFill/>
          <a:ln w="18000">
            <a:noFill/>
          </a:ln>
        </p:spPr>
      </p:pic>
      <p:sp>
        <p:nvSpPr>
          <p:cNvPr id="2" name="PlaceHolder 1"/>
          <p:cNvSpPr>
            <a:spLocks noGrp="1"/>
          </p:cNvSpPr>
          <p:nvPr>
            <p:ph type="sldNum" idx="41"/>
          </p:nvPr>
        </p:nvSpPr>
        <p:spPr/>
        <p:txBody>
          <a:bodyPr/>
          <a:p>
            <a:fld id="{53B37FB5-2DA8-4FBA-B657-5832D2E0ACF0}" type="slidenum">
              <a:t>4</a:t>
            </a:fld>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1" name="" descr=""/>
          <p:cNvPicPr/>
          <p:nvPr/>
        </p:nvPicPr>
        <p:blipFill>
          <a:blip r:embed="rId1"/>
          <a:srcRect l="13741" t="0" r="0" b="0"/>
          <a:stretch/>
        </p:blipFill>
        <p:spPr>
          <a:xfrm>
            <a:off x="493200" y="849600"/>
            <a:ext cx="1758600" cy="1361160"/>
          </a:xfrm>
          <a:prstGeom prst="rect">
            <a:avLst/>
          </a:prstGeom>
          <a:noFill/>
          <a:ln w="18000">
            <a:noFill/>
          </a:ln>
        </p:spPr>
      </p:pic>
      <p:pic>
        <p:nvPicPr>
          <p:cNvPr id="282" name="" descr=""/>
          <p:cNvPicPr/>
          <p:nvPr/>
        </p:nvPicPr>
        <p:blipFill>
          <a:blip r:embed="rId2"/>
          <a:stretch/>
        </p:blipFill>
        <p:spPr>
          <a:xfrm>
            <a:off x="6856200" y="951840"/>
            <a:ext cx="2435400" cy="1157040"/>
          </a:xfrm>
          <a:prstGeom prst="rect">
            <a:avLst/>
          </a:prstGeom>
          <a:noFill/>
          <a:ln w="0">
            <a:noFill/>
          </a:ln>
        </p:spPr>
      </p:pic>
      <p:sp>
        <p:nvSpPr>
          <p:cNvPr id="283" name=""/>
          <p:cNvSpPr/>
          <p:nvPr/>
        </p:nvSpPr>
        <p:spPr>
          <a:xfrm>
            <a:off x="131760" y="683280"/>
            <a:ext cx="9680040" cy="2324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400" strike="noStrike" u="none">
                <a:solidFill>
                  <a:srgbClr val="000000"/>
                </a:solidFill>
                <a:effectLst/>
                <a:uFillTx/>
                <a:latin typeface="Arial"/>
                <a:ea typeface="DejaVu Sans"/>
              </a:rPr>
              <a:t>	</a:t>
            </a:r>
            <a:endParaRPr b="0" lang="en-US" sz="1400" strike="noStrike" u="none">
              <a:solidFill>
                <a:srgbClr val="000000"/>
              </a:solidFill>
              <a:effectLst/>
              <a:uFillTx/>
              <a:latin typeface="Arial"/>
            </a:endParaRPr>
          </a:p>
        </p:txBody>
      </p:sp>
      <p:sp>
        <p:nvSpPr>
          <p:cNvPr id="284" name=""/>
          <p:cNvSpPr/>
          <p:nvPr/>
        </p:nvSpPr>
        <p:spPr>
          <a:xfrm>
            <a:off x="260280" y="2571840"/>
            <a:ext cx="2050200" cy="486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900" strike="noStrike" u="none">
                <a:solidFill>
                  <a:srgbClr val="000000"/>
                </a:solidFill>
                <a:effectLst/>
                <a:uFillTx/>
                <a:latin typeface="Calibri"/>
                <a:ea typeface="DejaVu Sans"/>
              </a:rPr>
              <a:t>Figure 9 Determination of the contour length and the end-to-end distance for an isolated DNA. [23]</a:t>
            </a:r>
            <a:endParaRPr b="0" lang="en-US" sz="900" strike="noStrike" u="none">
              <a:solidFill>
                <a:srgbClr val="000000"/>
              </a:solidFill>
              <a:effectLst/>
              <a:uFillTx/>
              <a:latin typeface="Arial"/>
            </a:endParaRPr>
          </a:p>
        </p:txBody>
      </p:sp>
      <p:sp>
        <p:nvSpPr>
          <p:cNvPr id="285" name=""/>
          <p:cNvSpPr/>
          <p:nvPr/>
        </p:nvSpPr>
        <p:spPr>
          <a:xfrm>
            <a:off x="6874200" y="2342520"/>
            <a:ext cx="2271600" cy="625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900" strike="noStrike" u="none">
                <a:solidFill>
                  <a:srgbClr val="000000"/>
                </a:solidFill>
                <a:effectLst/>
                <a:uFillTx/>
                <a:latin typeface="Calibri"/>
                <a:ea typeface="DejaVu Sans"/>
              </a:rPr>
              <a:t>Figure 11. A kilobase (abbreviated kb) is a unit of measurement used to help designate the length of DNA or RNA. One kilobase is equal to 1,000 bases. </a:t>
            </a:r>
            <a:endParaRPr b="0" lang="en-US" sz="900" strike="noStrike" u="none">
              <a:solidFill>
                <a:srgbClr val="000000"/>
              </a:solidFill>
              <a:effectLst/>
              <a:uFillTx/>
              <a:latin typeface="Arial"/>
            </a:endParaRPr>
          </a:p>
        </p:txBody>
      </p:sp>
      <p:sp>
        <p:nvSpPr>
          <p:cNvPr id="286" name=""/>
          <p:cNvSpPr/>
          <p:nvPr/>
        </p:nvSpPr>
        <p:spPr>
          <a:xfrm>
            <a:off x="490320" y="3151800"/>
            <a:ext cx="8758080" cy="1283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287" name="PlaceHolder 2"/>
          <p:cNvSpPr/>
          <p:nvPr/>
        </p:nvSpPr>
        <p:spPr>
          <a:xfrm>
            <a:off x="1892160" y="360"/>
            <a:ext cx="6124680" cy="422280"/>
          </a:xfrm>
          <a:prstGeom prst="rect">
            <a:avLst/>
          </a:prstGeom>
          <a:solidFill>
            <a:srgbClr val="1d3783"/>
          </a:solidFill>
          <a:ln w="0">
            <a:noFill/>
          </a:ln>
        </p:spPr>
        <p:style>
          <a:lnRef idx="0"/>
          <a:fillRef idx="0"/>
          <a:effectRef idx="0"/>
          <a:fontRef idx="minor"/>
        </p:style>
        <p:txBody>
          <a:bodyPr lIns="90000" rIns="90000" tIns="45000" bIns="45000" anchor="ctr">
            <a:noAutofit/>
          </a:bodyPr>
          <a:p>
            <a:pPr algn="ctr" defTabSz="914400">
              <a:lnSpc>
                <a:spcPct val="90000"/>
              </a:lnSpc>
              <a:tabLst>
                <a:tab algn="l" pos="0"/>
              </a:tabLst>
            </a:pPr>
            <a:r>
              <a:rPr b="1" lang="en-US" sz="2400" strike="noStrike" u="none">
                <a:solidFill>
                  <a:schemeClr val="lt1"/>
                </a:solidFill>
                <a:effectLst/>
                <a:uFillTx/>
                <a:latin typeface="Calibri Light"/>
                <a:ea typeface="DejaVu Sans"/>
              </a:rPr>
              <a:t>Introduction</a:t>
            </a:r>
            <a:endParaRPr b="0" lang="en-US" sz="2400" strike="noStrike" u="none">
              <a:solidFill>
                <a:srgbClr val="ffffff"/>
              </a:solidFill>
              <a:effectLst/>
              <a:uFillTx/>
              <a:latin typeface="Arial"/>
            </a:endParaRPr>
          </a:p>
        </p:txBody>
      </p:sp>
      <p:pic>
        <p:nvPicPr>
          <p:cNvPr id="288" name="" descr=""/>
          <p:cNvPicPr/>
          <p:nvPr/>
        </p:nvPicPr>
        <p:blipFill>
          <a:blip r:embed="rId3"/>
          <a:stretch/>
        </p:blipFill>
        <p:spPr>
          <a:xfrm>
            <a:off x="360" y="360"/>
            <a:ext cx="1872720" cy="422640"/>
          </a:xfrm>
          <a:prstGeom prst="rect">
            <a:avLst/>
          </a:prstGeom>
          <a:noFill/>
          <a:ln w="0">
            <a:noFill/>
          </a:ln>
        </p:spPr>
      </p:pic>
      <p:pic>
        <p:nvPicPr>
          <p:cNvPr id="289" name="" descr=""/>
          <p:cNvPicPr/>
          <p:nvPr/>
        </p:nvPicPr>
        <p:blipFill>
          <a:blip r:embed="rId4"/>
          <a:stretch/>
        </p:blipFill>
        <p:spPr>
          <a:xfrm>
            <a:off x="8946000" y="12960"/>
            <a:ext cx="1087560" cy="428760"/>
          </a:xfrm>
          <a:prstGeom prst="rect">
            <a:avLst/>
          </a:prstGeom>
          <a:noFill/>
          <a:ln w="0">
            <a:noFill/>
          </a:ln>
        </p:spPr>
      </p:pic>
      <p:pic>
        <p:nvPicPr>
          <p:cNvPr id="290" name="" descr=""/>
          <p:cNvPicPr/>
          <p:nvPr/>
        </p:nvPicPr>
        <p:blipFill>
          <a:blip r:embed="rId5"/>
          <a:stretch/>
        </p:blipFill>
        <p:spPr>
          <a:xfrm>
            <a:off x="2671920" y="683280"/>
            <a:ext cx="4038840" cy="2071440"/>
          </a:xfrm>
          <a:prstGeom prst="rect">
            <a:avLst/>
          </a:prstGeom>
          <a:noFill/>
          <a:ln w="0">
            <a:noFill/>
          </a:ln>
        </p:spPr>
      </p:pic>
      <p:sp>
        <p:nvSpPr>
          <p:cNvPr id="291" name=""/>
          <p:cNvSpPr/>
          <p:nvPr/>
        </p:nvSpPr>
        <p:spPr>
          <a:xfrm>
            <a:off x="3031200" y="2810160"/>
            <a:ext cx="2729160" cy="210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900" strike="noStrike" u="none">
                <a:solidFill>
                  <a:srgbClr val="000000"/>
                </a:solidFill>
                <a:effectLst/>
                <a:uFillTx/>
                <a:latin typeface="Calibri"/>
                <a:ea typeface="DejaVu Sans"/>
              </a:rPr>
              <a:t>Figure 10 Monkeypox virus particle, Illustration</a:t>
            </a:r>
            <a:endParaRPr b="0" lang="en-US" sz="900" strike="noStrike" u="none">
              <a:solidFill>
                <a:srgbClr val="000000"/>
              </a:solidFill>
              <a:effectLst/>
              <a:uFillTx/>
              <a:latin typeface="Arial"/>
            </a:endParaRPr>
          </a:p>
        </p:txBody>
      </p:sp>
      <p:pic>
        <p:nvPicPr>
          <p:cNvPr id="292" name="" descr=""/>
          <p:cNvPicPr/>
          <p:nvPr/>
        </p:nvPicPr>
        <p:blipFill>
          <a:blip r:embed="rId6"/>
          <a:stretch/>
        </p:blipFill>
        <p:spPr>
          <a:xfrm>
            <a:off x="858960" y="3292200"/>
            <a:ext cx="2612520" cy="1736280"/>
          </a:xfrm>
          <a:prstGeom prst="rect">
            <a:avLst/>
          </a:prstGeom>
          <a:noFill/>
          <a:ln w="0">
            <a:noFill/>
          </a:ln>
        </p:spPr>
      </p:pic>
      <p:pic>
        <p:nvPicPr>
          <p:cNvPr id="293" name="Picture 6" descr="The COVID-19 coronavirus epidemic has a ..."/>
          <p:cNvPicPr/>
          <p:nvPr/>
        </p:nvPicPr>
        <p:blipFill>
          <a:blip r:embed="rId7"/>
          <a:srcRect l="4746" t="2749" r="4387" b="0"/>
          <a:stretch/>
        </p:blipFill>
        <p:spPr>
          <a:xfrm>
            <a:off x="5647680" y="3311640"/>
            <a:ext cx="2715480" cy="1736280"/>
          </a:xfrm>
          <a:prstGeom prst="rect">
            <a:avLst/>
          </a:prstGeom>
          <a:noFill/>
          <a:ln w="0">
            <a:noFill/>
          </a:ln>
        </p:spPr>
      </p:pic>
      <p:sp>
        <p:nvSpPr>
          <p:cNvPr id="294" name=""/>
          <p:cNvSpPr/>
          <p:nvPr/>
        </p:nvSpPr>
        <p:spPr>
          <a:xfrm rot="6600">
            <a:off x="1461240" y="5138280"/>
            <a:ext cx="1426320" cy="227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900" strike="noStrike" u="none">
                <a:solidFill>
                  <a:srgbClr val="000000"/>
                </a:solidFill>
                <a:effectLst/>
                <a:uFillTx/>
                <a:latin typeface="Calibri"/>
                <a:ea typeface="DejaVu Sans"/>
              </a:rPr>
              <a:t>Figure 12 Orthopoxviruses</a:t>
            </a:r>
            <a:endParaRPr b="0" lang="en-US" sz="900" strike="noStrike" u="none">
              <a:solidFill>
                <a:srgbClr val="000000"/>
              </a:solidFill>
              <a:effectLst/>
              <a:uFillTx/>
              <a:latin typeface="Arial"/>
            </a:endParaRPr>
          </a:p>
        </p:txBody>
      </p:sp>
      <p:sp>
        <p:nvSpPr>
          <p:cNvPr id="295" name=""/>
          <p:cNvSpPr/>
          <p:nvPr/>
        </p:nvSpPr>
        <p:spPr>
          <a:xfrm>
            <a:off x="6546960" y="5188320"/>
            <a:ext cx="144324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900" strike="noStrike" u="none">
                <a:solidFill>
                  <a:srgbClr val="000000"/>
                </a:solidFill>
                <a:effectLst/>
                <a:uFillTx/>
                <a:latin typeface="Calibri"/>
                <a:ea typeface="DejaVu Sans"/>
              </a:rPr>
              <a:t>Figure 13 Coronaviruses</a:t>
            </a:r>
            <a:endParaRPr b="0" lang="en-US" sz="900" strike="noStrike" u="none">
              <a:solidFill>
                <a:srgbClr val="000000"/>
              </a:solidFill>
              <a:effectLst/>
              <a:uFillTx/>
              <a:latin typeface="Arial"/>
            </a:endParaRPr>
          </a:p>
        </p:txBody>
      </p:sp>
      <p:sp>
        <p:nvSpPr>
          <p:cNvPr id="2" name="PlaceHolder 1"/>
          <p:cNvSpPr>
            <a:spLocks noGrp="1"/>
          </p:cNvSpPr>
          <p:nvPr>
            <p:ph type="sldNum" idx="41"/>
          </p:nvPr>
        </p:nvSpPr>
        <p:spPr/>
        <p:txBody>
          <a:bodyPr/>
          <a:p>
            <a:fld id="{69B5C583-8CF1-4FBB-AD43-527500023B52}" type="slidenum">
              <a:t>5</a:t>
            </a:fld>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6" name="" descr=""/>
          <p:cNvPicPr/>
          <p:nvPr/>
        </p:nvPicPr>
        <p:blipFill>
          <a:blip r:embed="rId1"/>
          <a:srcRect l="3908" t="4362" r="2950" b="2877"/>
          <a:stretch/>
        </p:blipFill>
        <p:spPr>
          <a:xfrm>
            <a:off x="2361600" y="1130760"/>
            <a:ext cx="5290920" cy="1872360"/>
          </a:xfrm>
          <a:prstGeom prst="rect">
            <a:avLst/>
          </a:prstGeom>
          <a:noFill/>
          <a:ln w="0">
            <a:noFill/>
          </a:ln>
        </p:spPr>
      </p:pic>
      <p:sp>
        <p:nvSpPr>
          <p:cNvPr id="297" name=""/>
          <p:cNvSpPr/>
          <p:nvPr/>
        </p:nvSpPr>
        <p:spPr>
          <a:xfrm>
            <a:off x="1696320" y="3007440"/>
            <a:ext cx="6919200" cy="5475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1000" strike="noStrike" u="none">
                <a:solidFill>
                  <a:srgbClr val="000000"/>
                </a:solidFill>
                <a:effectLst/>
                <a:uFillTx/>
                <a:latin typeface="Arial"/>
                <a:ea typeface="DejaVu Sans"/>
              </a:rPr>
              <a:t>Figure 14 Left image: Simulation of the SARS-CoV-2 spike protein on a spherical surface, illustrating the progression from randomly distributed monomers (Left) to trimer (Right) formations. Right image: SARS-CoV-2 for Covid-19 schematic image (CDC Public Health Image Library)</a:t>
            </a:r>
            <a:endParaRPr b="0" lang="en-US" sz="1000" strike="noStrike" u="none">
              <a:solidFill>
                <a:srgbClr val="000000"/>
              </a:solidFill>
              <a:effectLst/>
              <a:uFillTx/>
              <a:latin typeface="Arial"/>
            </a:endParaRPr>
          </a:p>
        </p:txBody>
      </p:sp>
      <p:sp>
        <p:nvSpPr>
          <p:cNvPr id="298" name="PlaceHolder 8"/>
          <p:cNvSpPr/>
          <p:nvPr/>
        </p:nvSpPr>
        <p:spPr>
          <a:xfrm>
            <a:off x="1950120" y="0"/>
            <a:ext cx="6124680" cy="422280"/>
          </a:xfrm>
          <a:prstGeom prst="rect">
            <a:avLst/>
          </a:prstGeom>
          <a:solidFill>
            <a:srgbClr val="1d3783"/>
          </a:solidFill>
          <a:ln w="0">
            <a:no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rgbClr val="ffffff"/>
              </a:solidFill>
              <a:effectLst/>
              <a:uFillTx/>
              <a:latin typeface="Arial"/>
              <a:ea typeface="DejaVu Sans"/>
            </a:endParaRPr>
          </a:p>
        </p:txBody>
      </p:sp>
      <p:sp>
        <p:nvSpPr>
          <p:cNvPr id="299" name=""/>
          <p:cNvSpPr/>
          <p:nvPr/>
        </p:nvSpPr>
        <p:spPr>
          <a:xfrm>
            <a:off x="1950120" y="96480"/>
            <a:ext cx="6124680" cy="2725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1200" strike="noStrike" u="none">
                <a:solidFill>
                  <a:srgbClr val="ffffff"/>
                </a:solidFill>
                <a:effectLst/>
                <a:uFillTx/>
                <a:latin typeface="Arial"/>
                <a:ea typeface="DejaVu Sans"/>
              </a:rPr>
              <a:t>Motivation from previous Coarse-Grained Modeling and Monte Carlo simulation</a:t>
            </a:r>
            <a:endParaRPr b="0" lang="en-US" sz="1200" strike="noStrike" u="none">
              <a:solidFill>
                <a:srgbClr val="000000"/>
              </a:solidFill>
              <a:effectLst/>
              <a:uFillTx/>
              <a:latin typeface="Arial"/>
            </a:endParaRPr>
          </a:p>
        </p:txBody>
      </p:sp>
      <p:pic>
        <p:nvPicPr>
          <p:cNvPr id="300" name="" descr=""/>
          <p:cNvPicPr/>
          <p:nvPr/>
        </p:nvPicPr>
        <p:blipFill>
          <a:blip r:embed="rId2"/>
          <a:stretch/>
        </p:blipFill>
        <p:spPr>
          <a:xfrm>
            <a:off x="8946360" y="13320"/>
            <a:ext cx="1087560" cy="428760"/>
          </a:xfrm>
          <a:prstGeom prst="rect">
            <a:avLst/>
          </a:prstGeom>
          <a:noFill/>
          <a:ln w="0">
            <a:noFill/>
          </a:ln>
        </p:spPr>
      </p:pic>
      <p:pic>
        <p:nvPicPr>
          <p:cNvPr id="301" name="" descr=""/>
          <p:cNvPicPr/>
          <p:nvPr/>
        </p:nvPicPr>
        <p:blipFill>
          <a:blip r:embed="rId3"/>
          <a:stretch/>
        </p:blipFill>
        <p:spPr>
          <a:xfrm>
            <a:off x="360" y="360"/>
            <a:ext cx="1872720" cy="422640"/>
          </a:xfrm>
          <a:prstGeom prst="rect">
            <a:avLst/>
          </a:prstGeom>
          <a:noFill/>
          <a:ln w="0">
            <a:noFill/>
          </a:ln>
        </p:spPr>
      </p:pic>
      <p:sp>
        <p:nvSpPr>
          <p:cNvPr id="2" name="PlaceHolder 1"/>
          <p:cNvSpPr>
            <a:spLocks noGrp="1"/>
          </p:cNvSpPr>
          <p:nvPr>
            <p:ph type="sldNum" idx="41"/>
          </p:nvPr>
        </p:nvSpPr>
        <p:spPr/>
        <p:txBody>
          <a:bodyPr/>
          <a:p>
            <a:fld id="{54319401-595A-42B9-9664-684C0C65975F}"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PlaceHolder 4"/>
          <p:cNvSpPr/>
          <p:nvPr/>
        </p:nvSpPr>
        <p:spPr>
          <a:xfrm>
            <a:off x="1892160" y="360"/>
            <a:ext cx="6124680" cy="422280"/>
          </a:xfrm>
          <a:prstGeom prst="rect">
            <a:avLst/>
          </a:prstGeom>
          <a:solidFill>
            <a:srgbClr val="1d3783"/>
          </a:solidFill>
          <a:ln w="0">
            <a:noFill/>
          </a:ln>
        </p:spPr>
        <p:style>
          <a:lnRef idx="0"/>
          <a:fillRef idx="0"/>
          <a:effectRef idx="0"/>
          <a:fontRef idx="minor"/>
        </p:style>
        <p:txBody>
          <a:bodyPr lIns="90000" rIns="90000" tIns="45000" bIns="45000" anchor="ctr">
            <a:noAutofit/>
          </a:bodyPr>
          <a:p>
            <a:pPr algn="ctr" defTabSz="914400">
              <a:lnSpc>
                <a:spcPct val="90000"/>
              </a:lnSpc>
              <a:spcBef>
                <a:spcPts val="1191"/>
              </a:spcBef>
              <a:spcAft>
                <a:spcPts val="992"/>
              </a:spcAft>
              <a:tabLst>
                <a:tab algn="l" pos="0"/>
              </a:tabLst>
            </a:pPr>
            <a:r>
              <a:rPr b="1" lang="en-US" sz="2400" strike="noStrike" u="none">
                <a:solidFill>
                  <a:schemeClr val="lt1"/>
                </a:solidFill>
                <a:effectLst/>
                <a:uFillTx/>
                <a:latin typeface="Calibri Light"/>
                <a:ea typeface="DejaVu Sans"/>
              </a:rPr>
              <a:t>Modeling Approach</a:t>
            </a:r>
            <a:endParaRPr b="0" lang="en-US" sz="2400" strike="noStrike" u="none">
              <a:solidFill>
                <a:srgbClr val="ffffff"/>
              </a:solidFill>
              <a:effectLst/>
              <a:uFillTx/>
              <a:latin typeface="Arial"/>
            </a:endParaRPr>
          </a:p>
        </p:txBody>
      </p:sp>
      <p:pic>
        <p:nvPicPr>
          <p:cNvPr id="303" name="" descr=""/>
          <p:cNvPicPr/>
          <p:nvPr/>
        </p:nvPicPr>
        <p:blipFill>
          <a:blip r:embed="rId1"/>
          <a:stretch/>
        </p:blipFill>
        <p:spPr>
          <a:xfrm>
            <a:off x="720" y="720"/>
            <a:ext cx="1872720" cy="422640"/>
          </a:xfrm>
          <a:prstGeom prst="rect">
            <a:avLst/>
          </a:prstGeom>
          <a:noFill/>
          <a:ln w="0">
            <a:noFill/>
          </a:ln>
        </p:spPr>
      </p:pic>
      <p:pic>
        <p:nvPicPr>
          <p:cNvPr id="304" name="" descr=""/>
          <p:cNvPicPr/>
          <p:nvPr/>
        </p:nvPicPr>
        <p:blipFill>
          <a:blip r:embed="rId2"/>
          <a:stretch/>
        </p:blipFill>
        <p:spPr>
          <a:xfrm>
            <a:off x="8946000" y="12960"/>
            <a:ext cx="1087560" cy="428760"/>
          </a:xfrm>
          <a:prstGeom prst="rect">
            <a:avLst/>
          </a:prstGeom>
          <a:noFill/>
          <a:ln w="0">
            <a:noFill/>
          </a:ln>
        </p:spPr>
      </p:pic>
      <p:pic>
        <p:nvPicPr>
          <p:cNvPr id="305" name="" descr=""/>
          <p:cNvPicPr/>
          <p:nvPr/>
        </p:nvPicPr>
        <p:blipFill>
          <a:blip r:embed="rId3"/>
          <a:srcRect l="1416" t="3484" r="2377" b="2180"/>
          <a:stretch/>
        </p:blipFill>
        <p:spPr>
          <a:xfrm>
            <a:off x="854280" y="2078640"/>
            <a:ext cx="4248360" cy="1840680"/>
          </a:xfrm>
          <a:prstGeom prst="rect">
            <a:avLst/>
          </a:prstGeom>
          <a:noFill/>
          <a:ln w="18000">
            <a:noFill/>
          </a:ln>
        </p:spPr>
      </p:pic>
      <p:sp>
        <p:nvSpPr>
          <p:cNvPr id="306" name=""/>
          <p:cNvSpPr/>
          <p:nvPr/>
        </p:nvSpPr>
        <p:spPr>
          <a:xfrm>
            <a:off x="958680" y="3938400"/>
            <a:ext cx="3810600" cy="326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900" strike="noStrike" u="none">
                <a:solidFill>
                  <a:srgbClr val="000000"/>
                </a:solidFill>
                <a:effectLst/>
                <a:uFillTx/>
                <a:latin typeface="Calibri"/>
                <a:ea typeface="DejaVu Sans"/>
              </a:rPr>
              <a:t>Figure 15 Different computational methods developed to study membrane and genome are valid in different length and time scales.</a:t>
            </a:r>
            <a:endParaRPr b="0" lang="en-US" sz="900" strike="noStrike" u="none">
              <a:solidFill>
                <a:srgbClr val="000000"/>
              </a:solidFill>
              <a:effectLst/>
              <a:uFillTx/>
              <a:latin typeface="Arial"/>
            </a:endParaRPr>
          </a:p>
        </p:txBody>
      </p:sp>
      <p:sp>
        <p:nvSpPr>
          <p:cNvPr id="307" name=""/>
          <p:cNvSpPr/>
          <p:nvPr/>
        </p:nvSpPr>
        <p:spPr>
          <a:xfrm>
            <a:off x="573120" y="699480"/>
            <a:ext cx="9318960" cy="716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800" strike="noStrike" u="none">
                <a:solidFill>
                  <a:srgbClr val="000000"/>
                </a:solidFill>
                <a:effectLst/>
                <a:uFillTx/>
                <a:latin typeface="Calibri"/>
                <a:ea typeface="DejaVu Sans"/>
              </a:rPr>
              <a:t>Coarse-Grained Models (CGM): </a:t>
            </a:r>
            <a:endParaRPr b="0" lang="en-US" sz="1800" strike="noStrike" u="none">
              <a:solidFill>
                <a:srgbClr val="000000"/>
              </a:solidFill>
              <a:effectLst/>
              <a:uFillTx/>
              <a:latin typeface="Arial"/>
            </a:endParaRPr>
          </a:p>
          <a:p>
            <a:pPr>
              <a:lnSpc>
                <a:spcPct val="100000"/>
              </a:lnSpc>
            </a:pPr>
            <a:r>
              <a:rPr b="0" lang="en-US" sz="1800" strike="noStrike" u="none">
                <a:solidFill>
                  <a:srgbClr val="000000"/>
                </a:solidFill>
                <a:effectLst/>
                <a:uFillTx/>
                <a:latin typeface="Calibri"/>
                <a:ea typeface="DejaVu Sans"/>
              </a:rPr>
              <a:t>It simplifies complex systems by grouping atoms or molecules into larger particles called beads. This allows for large-scale simulations at low computational cost and supports the identification of minimal-parameter models.</a:t>
            </a:r>
            <a:endParaRPr b="0" lang="en-US" sz="1800" strike="noStrike" u="none">
              <a:solidFill>
                <a:srgbClr val="000000"/>
              </a:solidFill>
              <a:effectLst/>
              <a:uFillTx/>
              <a:latin typeface="Arial"/>
            </a:endParaRPr>
          </a:p>
        </p:txBody>
      </p:sp>
      <p:pic>
        <p:nvPicPr>
          <p:cNvPr id="308" name="Picture 11" descr=""/>
          <p:cNvPicPr/>
          <p:nvPr/>
        </p:nvPicPr>
        <p:blipFill>
          <a:blip r:embed="rId4"/>
          <a:stretch/>
        </p:blipFill>
        <p:spPr>
          <a:xfrm>
            <a:off x="6577920" y="1632960"/>
            <a:ext cx="1979640" cy="2192040"/>
          </a:xfrm>
          <a:prstGeom prst="rect">
            <a:avLst/>
          </a:prstGeom>
          <a:noFill/>
          <a:ln w="0">
            <a:noFill/>
          </a:ln>
        </p:spPr>
      </p:pic>
      <p:sp>
        <p:nvSpPr>
          <p:cNvPr id="309" name=""/>
          <p:cNvSpPr/>
          <p:nvPr/>
        </p:nvSpPr>
        <p:spPr>
          <a:xfrm>
            <a:off x="6175080" y="3908520"/>
            <a:ext cx="3272760" cy="35604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pPr>
            <a:r>
              <a:rPr b="1" lang="en-US" sz="900" strike="noStrike" u="none">
                <a:solidFill>
                  <a:srgbClr val="000000"/>
                </a:solidFill>
                <a:effectLst/>
                <a:uFillTx/>
                <a:latin typeface="Calibri"/>
                <a:ea typeface="DejaVu Sans"/>
              </a:rPr>
              <a:t>Figure 16 Model of DNA/RNA (Orange Rod) and Organelles (Green Spheres) Confined in a Membrane (Rectangular Prism)</a:t>
            </a:r>
            <a:endParaRPr b="0" lang="en-US" sz="900" strike="noStrike" u="none">
              <a:solidFill>
                <a:srgbClr val="000000"/>
              </a:solidFill>
              <a:effectLst/>
              <a:uFillTx/>
              <a:latin typeface="Arial"/>
            </a:endParaRPr>
          </a:p>
        </p:txBody>
      </p:sp>
      <p:sp>
        <p:nvSpPr>
          <p:cNvPr id="2" name="PlaceHolder 1"/>
          <p:cNvSpPr>
            <a:spLocks noGrp="1"/>
          </p:cNvSpPr>
          <p:nvPr>
            <p:ph type="sldNum" idx="41"/>
          </p:nvPr>
        </p:nvSpPr>
        <p:spPr/>
        <p:txBody>
          <a:bodyPr/>
          <a:p>
            <a:fld id="{FE84EC80-D346-48AC-8664-A8576DB685CF}" type="slidenum">
              <a:t>7</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PlaceHolder 5"/>
          <p:cNvSpPr/>
          <p:nvPr/>
        </p:nvSpPr>
        <p:spPr>
          <a:xfrm>
            <a:off x="1892160" y="360"/>
            <a:ext cx="6124680" cy="422280"/>
          </a:xfrm>
          <a:prstGeom prst="rect">
            <a:avLst/>
          </a:prstGeom>
          <a:solidFill>
            <a:srgbClr val="1d3783"/>
          </a:solidFill>
          <a:ln w="0">
            <a:noFill/>
          </a:ln>
        </p:spPr>
        <p:style>
          <a:lnRef idx="0"/>
          <a:fillRef idx="0"/>
          <a:effectRef idx="0"/>
          <a:fontRef idx="minor"/>
        </p:style>
        <p:txBody>
          <a:bodyPr lIns="90000" rIns="90000" tIns="45000" bIns="45000" anchor="ctr">
            <a:noAutofit/>
          </a:bodyPr>
          <a:p>
            <a:pPr algn="ctr" defTabSz="914400">
              <a:lnSpc>
                <a:spcPct val="90000"/>
              </a:lnSpc>
              <a:tabLst>
                <a:tab algn="l" pos="0"/>
              </a:tabLst>
            </a:pPr>
            <a:r>
              <a:rPr b="1" lang="en-US" sz="2400" strike="noStrike" u="none">
                <a:solidFill>
                  <a:schemeClr val="lt1"/>
                </a:solidFill>
                <a:effectLst/>
                <a:uFillTx/>
                <a:latin typeface="Calibri Light"/>
                <a:ea typeface="DejaVu Sans"/>
              </a:rPr>
              <a:t>Simulation method</a:t>
            </a:r>
            <a:endParaRPr b="0" lang="en-US" sz="2400" strike="noStrike" u="none">
              <a:solidFill>
                <a:srgbClr val="ffffff"/>
              </a:solidFill>
              <a:effectLst/>
              <a:uFillTx/>
              <a:latin typeface="Arial"/>
            </a:endParaRPr>
          </a:p>
        </p:txBody>
      </p:sp>
      <p:pic>
        <p:nvPicPr>
          <p:cNvPr id="311" name="" descr=""/>
          <p:cNvPicPr/>
          <p:nvPr/>
        </p:nvPicPr>
        <p:blipFill>
          <a:blip r:embed="rId1"/>
          <a:stretch/>
        </p:blipFill>
        <p:spPr>
          <a:xfrm>
            <a:off x="720" y="720"/>
            <a:ext cx="1872720" cy="422640"/>
          </a:xfrm>
          <a:prstGeom prst="rect">
            <a:avLst/>
          </a:prstGeom>
          <a:noFill/>
          <a:ln w="0">
            <a:noFill/>
          </a:ln>
        </p:spPr>
      </p:pic>
      <p:pic>
        <p:nvPicPr>
          <p:cNvPr id="312" name="" descr=""/>
          <p:cNvPicPr/>
          <p:nvPr/>
        </p:nvPicPr>
        <p:blipFill>
          <a:blip r:embed="rId2"/>
          <a:stretch/>
        </p:blipFill>
        <p:spPr>
          <a:xfrm>
            <a:off x="8946000" y="12960"/>
            <a:ext cx="1087560" cy="428760"/>
          </a:xfrm>
          <a:prstGeom prst="rect">
            <a:avLst/>
          </a:prstGeom>
          <a:noFill/>
          <a:ln w="0">
            <a:noFill/>
          </a:ln>
        </p:spPr>
      </p:pic>
      <p:sp>
        <p:nvSpPr>
          <p:cNvPr id="313" name=""/>
          <p:cNvSpPr/>
          <p:nvPr/>
        </p:nvSpPr>
        <p:spPr>
          <a:xfrm>
            <a:off x="701640" y="669600"/>
            <a:ext cx="8507160" cy="35028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pPr>
            <a:r>
              <a:rPr b="1" lang="en-US" sz="1800" strike="noStrike" u="none">
                <a:solidFill>
                  <a:srgbClr val="000000"/>
                </a:solidFill>
                <a:effectLst/>
                <a:uFillTx/>
                <a:latin typeface="Calibri"/>
                <a:ea typeface="DejaVu Sans"/>
              </a:rPr>
              <a:t>Monte Carlo Simulations: Using random sampling to solve math and physics problems</a:t>
            </a:r>
            <a:endParaRPr b="0" lang="en-US" sz="1800" strike="noStrike" u="none">
              <a:solidFill>
                <a:srgbClr val="000000"/>
              </a:solidFill>
              <a:effectLst/>
              <a:uFillTx/>
              <a:latin typeface="Arial"/>
            </a:endParaRPr>
          </a:p>
        </p:txBody>
      </p:sp>
      <p:sp>
        <p:nvSpPr>
          <p:cNvPr id="314" name=""/>
          <p:cNvSpPr/>
          <p:nvPr/>
        </p:nvSpPr>
        <p:spPr>
          <a:xfrm>
            <a:off x="712080" y="1322280"/>
            <a:ext cx="5421960" cy="31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600" strike="noStrike" u="none">
                <a:solidFill>
                  <a:srgbClr val="000000"/>
                </a:solidFill>
                <a:effectLst/>
                <a:uFillTx/>
                <a:latin typeface="Calibri"/>
                <a:ea typeface="DejaVu Sans"/>
              </a:rPr>
              <a:t>The Metropolis acceptance probability P is defined as:</a:t>
            </a:r>
            <a:endParaRPr b="0" lang="en-US" sz="1600" strike="noStrike" u="none">
              <a:solidFill>
                <a:srgbClr val="000000"/>
              </a:solidFill>
              <a:effectLst/>
              <a:uFillTx/>
              <a:latin typeface="Arial"/>
            </a:endParaRPr>
          </a:p>
        </p:txBody>
      </p:sp>
      <p:pic>
        <p:nvPicPr>
          <p:cNvPr id="315" name="" descr=""/>
          <p:cNvPicPr/>
          <p:nvPr/>
        </p:nvPicPr>
        <p:blipFill>
          <a:blip r:embed="rId3"/>
          <a:srcRect l="3004" t="10052" r="0" b="6334"/>
          <a:stretch/>
        </p:blipFill>
        <p:spPr>
          <a:xfrm>
            <a:off x="748800" y="1785600"/>
            <a:ext cx="2166840" cy="770400"/>
          </a:xfrm>
          <a:prstGeom prst="rect">
            <a:avLst/>
          </a:prstGeom>
          <a:noFill/>
          <a:ln w="18000">
            <a:noFill/>
          </a:ln>
        </p:spPr>
      </p:pic>
      <p:sp>
        <p:nvSpPr>
          <p:cNvPr id="316" name=""/>
          <p:cNvSpPr/>
          <p:nvPr/>
        </p:nvSpPr>
        <p:spPr>
          <a:xfrm>
            <a:off x="756000" y="2725560"/>
            <a:ext cx="2414880" cy="31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600" strike="noStrike" u="none">
                <a:solidFill>
                  <a:srgbClr val="000000"/>
                </a:solidFill>
                <a:effectLst/>
                <a:uFillTx/>
                <a:latin typeface="Calibri"/>
                <a:ea typeface="DejaVu Sans"/>
              </a:rPr>
              <a:t>Metropolis rule:</a:t>
            </a:r>
            <a:endParaRPr b="0" lang="en-US" sz="1600" strike="noStrike" u="none">
              <a:solidFill>
                <a:srgbClr val="000000"/>
              </a:solidFill>
              <a:effectLst/>
              <a:uFillTx/>
              <a:latin typeface="Arial"/>
            </a:endParaRPr>
          </a:p>
        </p:txBody>
      </p:sp>
      <p:pic>
        <p:nvPicPr>
          <p:cNvPr id="317" name="" descr=""/>
          <p:cNvPicPr/>
          <p:nvPr/>
        </p:nvPicPr>
        <p:blipFill>
          <a:blip r:embed="rId4"/>
          <a:stretch/>
        </p:blipFill>
        <p:spPr>
          <a:xfrm>
            <a:off x="732600" y="3126240"/>
            <a:ext cx="1756080" cy="352080"/>
          </a:xfrm>
          <a:prstGeom prst="rect">
            <a:avLst/>
          </a:prstGeom>
          <a:noFill/>
          <a:ln w="18000">
            <a:noFill/>
          </a:ln>
        </p:spPr>
      </p:pic>
      <p:sp>
        <p:nvSpPr>
          <p:cNvPr id="318" name=""/>
          <p:cNvSpPr/>
          <p:nvPr/>
        </p:nvSpPr>
        <p:spPr>
          <a:xfrm>
            <a:off x="732600" y="3126240"/>
            <a:ext cx="8250840" cy="1011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pic>
        <p:nvPicPr>
          <p:cNvPr id="319" name="" descr=""/>
          <p:cNvPicPr/>
          <p:nvPr/>
        </p:nvPicPr>
        <p:blipFill>
          <a:blip r:embed="rId5"/>
          <a:stretch/>
        </p:blipFill>
        <p:spPr>
          <a:xfrm>
            <a:off x="5910840" y="1407600"/>
            <a:ext cx="3227760" cy="2103840"/>
          </a:xfrm>
          <a:prstGeom prst="rect">
            <a:avLst/>
          </a:prstGeom>
          <a:noFill/>
          <a:ln w="0">
            <a:noFill/>
          </a:ln>
        </p:spPr>
      </p:pic>
      <p:sp>
        <p:nvSpPr>
          <p:cNvPr id="2" name="PlaceHolder 1"/>
          <p:cNvSpPr>
            <a:spLocks noGrp="1"/>
          </p:cNvSpPr>
          <p:nvPr>
            <p:ph type="sldNum" idx="41"/>
          </p:nvPr>
        </p:nvSpPr>
        <p:spPr/>
        <p:txBody>
          <a:bodyPr/>
          <a:p>
            <a:fld id="{75F3F1FF-E8E8-4AB1-9FC7-70255E2BCE34}" type="slidenum">
              <a:t>8</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
          <p:cNvSpPr/>
          <p:nvPr/>
        </p:nvSpPr>
        <p:spPr>
          <a:xfrm>
            <a:off x="3821400" y="444600"/>
            <a:ext cx="1940040" cy="357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endParaRPr b="0" lang="en-US" sz="1800" strike="noStrike" u="none">
              <a:solidFill>
                <a:srgbClr val="000000"/>
              </a:solidFill>
              <a:effectLst/>
              <a:uFillTx/>
              <a:latin typeface="Arial"/>
              <a:ea typeface="DejaVu Sans"/>
            </a:endParaRPr>
          </a:p>
        </p:txBody>
      </p:sp>
      <p:pic>
        <p:nvPicPr>
          <p:cNvPr id="321" name="" descr=""/>
          <p:cNvPicPr/>
          <p:nvPr/>
        </p:nvPicPr>
        <p:blipFill>
          <a:blip r:embed="rId1"/>
          <a:stretch/>
        </p:blipFill>
        <p:spPr>
          <a:xfrm>
            <a:off x="2833920" y="1074600"/>
            <a:ext cx="3652560" cy="589680"/>
          </a:xfrm>
          <a:prstGeom prst="rect">
            <a:avLst/>
          </a:prstGeom>
          <a:noFill/>
          <a:ln w="0">
            <a:noFill/>
          </a:ln>
        </p:spPr>
      </p:pic>
      <p:sp>
        <p:nvSpPr>
          <p:cNvPr id="322" name=""/>
          <p:cNvSpPr/>
          <p:nvPr/>
        </p:nvSpPr>
        <p:spPr>
          <a:xfrm>
            <a:off x="142920" y="663480"/>
            <a:ext cx="9810360" cy="3333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600" strike="noStrike" u="none">
                <a:solidFill>
                  <a:srgbClr val="000000"/>
                </a:solidFill>
                <a:effectLst/>
                <a:uFillTx/>
                <a:latin typeface="Arial"/>
                <a:ea typeface="DejaVu Sans"/>
              </a:rPr>
              <a:t>To ensure that any two particles i and j do not overlap, we compute the squared center-to-center distance</a:t>
            </a:r>
            <a:endParaRPr b="0" lang="en-US" sz="1600" strike="noStrike" u="none">
              <a:solidFill>
                <a:srgbClr val="000000"/>
              </a:solidFill>
              <a:effectLst/>
              <a:uFillTx/>
              <a:latin typeface="Arial"/>
            </a:endParaRPr>
          </a:p>
        </p:txBody>
      </p:sp>
      <p:pic>
        <p:nvPicPr>
          <p:cNvPr id="323" name="" descr=""/>
          <p:cNvPicPr/>
          <p:nvPr/>
        </p:nvPicPr>
        <p:blipFill>
          <a:blip r:embed="rId2"/>
          <a:stretch/>
        </p:blipFill>
        <p:spPr>
          <a:xfrm>
            <a:off x="3356640" y="3110760"/>
            <a:ext cx="1772640" cy="1437840"/>
          </a:xfrm>
          <a:prstGeom prst="rect">
            <a:avLst/>
          </a:prstGeom>
          <a:noFill/>
          <a:ln w="0">
            <a:noFill/>
          </a:ln>
        </p:spPr>
      </p:pic>
      <p:sp>
        <p:nvSpPr>
          <p:cNvPr id="324" name=""/>
          <p:cNvSpPr/>
          <p:nvPr/>
        </p:nvSpPr>
        <p:spPr>
          <a:xfrm>
            <a:off x="610560" y="1645200"/>
            <a:ext cx="8967960" cy="3333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600" strike="noStrike" u="none">
                <a:solidFill>
                  <a:srgbClr val="000000"/>
                </a:solidFill>
                <a:effectLst/>
                <a:uFillTx/>
                <a:latin typeface="Arial"/>
                <a:ea typeface="DejaVu Sans"/>
              </a:rPr>
              <a:t>For the particles with the diameter σ, overlap is rejected by imposing the condition</a:t>
            </a:r>
            <a:endParaRPr b="0" lang="en-US" sz="1600" strike="noStrike" u="none">
              <a:solidFill>
                <a:srgbClr val="000000"/>
              </a:solidFill>
              <a:effectLst/>
              <a:uFillTx/>
              <a:latin typeface="Arial"/>
            </a:endParaRPr>
          </a:p>
        </p:txBody>
      </p:sp>
      <p:pic>
        <p:nvPicPr>
          <p:cNvPr id="325" name="" descr=""/>
          <p:cNvPicPr/>
          <p:nvPr/>
        </p:nvPicPr>
        <p:blipFill>
          <a:blip r:embed="rId3"/>
          <a:srcRect l="8129" t="0" r="0" b="2868"/>
          <a:stretch/>
        </p:blipFill>
        <p:spPr>
          <a:xfrm>
            <a:off x="8549640" y="1252080"/>
            <a:ext cx="1177200" cy="1651320"/>
          </a:xfrm>
          <a:prstGeom prst="rect">
            <a:avLst/>
          </a:prstGeom>
          <a:noFill/>
          <a:ln w="0">
            <a:noFill/>
          </a:ln>
        </p:spPr>
      </p:pic>
      <p:pic>
        <p:nvPicPr>
          <p:cNvPr id="326" name="" descr=""/>
          <p:cNvPicPr/>
          <p:nvPr/>
        </p:nvPicPr>
        <p:blipFill>
          <a:blip r:embed="rId4"/>
          <a:srcRect l="0" t="11188" r="0" b="0"/>
          <a:stretch/>
        </p:blipFill>
        <p:spPr>
          <a:xfrm>
            <a:off x="5864400" y="2871000"/>
            <a:ext cx="1239840" cy="1713240"/>
          </a:xfrm>
          <a:prstGeom prst="rect">
            <a:avLst/>
          </a:prstGeom>
          <a:noFill/>
          <a:ln w="0">
            <a:noFill/>
          </a:ln>
        </p:spPr>
      </p:pic>
      <p:pic>
        <p:nvPicPr>
          <p:cNvPr id="327" name="" descr=""/>
          <p:cNvPicPr/>
          <p:nvPr/>
        </p:nvPicPr>
        <p:blipFill>
          <a:blip r:embed="rId5"/>
          <a:stretch/>
        </p:blipFill>
        <p:spPr>
          <a:xfrm>
            <a:off x="720" y="720"/>
            <a:ext cx="1872720" cy="422640"/>
          </a:xfrm>
          <a:prstGeom prst="rect">
            <a:avLst/>
          </a:prstGeom>
          <a:noFill/>
          <a:ln w="0">
            <a:noFill/>
          </a:ln>
        </p:spPr>
      </p:pic>
      <p:sp>
        <p:nvSpPr>
          <p:cNvPr id="328" name="PlaceHolder 17"/>
          <p:cNvSpPr/>
          <p:nvPr/>
        </p:nvSpPr>
        <p:spPr>
          <a:xfrm>
            <a:off x="1892160" y="360"/>
            <a:ext cx="6124680" cy="422280"/>
          </a:xfrm>
          <a:prstGeom prst="rect">
            <a:avLst/>
          </a:prstGeom>
          <a:solidFill>
            <a:srgbClr val="1d3783"/>
          </a:solidFill>
          <a:ln w="0">
            <a:noFill/>
          </a:ln>
        </p:spPr>
        <p:style>
          <a:lnRef idx="0"/>
          <a:fillRef idx="0"/>
          <a:effectRef idx="0"/>
          <a:fontRef idx="minor"/>
        </p:style>
        <p:txBody>
          <a:bodyPr lIns="90000" rIns="90000" tIns="45000" bIns="45000" anchor="ctr">
            <a:noAutofit/>
          </a:bodyPr>
          <a:p>
            <a:pPr algn="ctr" defTabSz="914400">
              <a:lnSpc>
                <a:spcPct val="90000"/>
              </a:lnSpc>
              <a:tabLst>
                <a:tab algn="l" pos="0"/>
              </a:tabLst>
            </a:pPr>
            <a:r>
              <a:rPr b="1" lang="en-US" sz="2400" strike="noStrike" u="none">
                <a:solidFill>
                  <a:schemeClr val="lt1"/>
                </a:solidFill>
                <a:effectLst/>
                <a:uFillTx/>
                <a:latin typeface="Calibri Light"/>
                <a:ea typeface="DejaVu Sans"/>
              </a:rPr>
              <a:t>Exclude Volume</a:t>
            </a:r>
            <a:endParaRPr b="0" lang="en-US" sz="2400" strike="noStrike" u="none">
              <a:solidFill>
                <a:srgbClr val="ffffff"/>
              </a:solidFill>
              <a:effectLst/>
              <a:uFillTx/>
              <a:latin typeface="Arial"/>
            </a:endParaRPr>
          </a:p>
        </p:txBody>
      </p:sp>
      <p:pic>
        <p:nvPicPr>
          <p:cNvPr id="329" name="" descr=""/>
          <p:cNvPicPr/>
          <p:nvPr/>
        </p:nvPicPr>
        <p:blipFill>
          <a:blip r:embed="rId6"/>
          <a:stretch/>
        </p:blipFill>
        <p:spPr>
          <a:xfrm>
            <a:off x="8946360" y="13320"/>
            <a:ext cx="1087560" cy="428760"/>
          </a:xfrm>
          <a:prstGeom prst="rect">
            <a:avLst/>
          </a:prstGeom>
          <a:noFill/>
          <a:ln w="0">
            <a:noFill/>
          </a:ln>
        </p:spPr>
      </p:pic>
      <p:pic>
        <p:nvPicPr>
          <p:cNvPr id="330" name="" descr=""/>
          <p:cNvPicPr/>
          <p:nvPr/>
        </p:nvPicPr>
        <p:blipFill>
          <a:blip r:embed="rId7"/>
          <a:stretch/>
        </p:blipFill>
        <p:spPr>
          <a:xfrm>
            <a:off x="4119840" y="2188080"/>
            <a:ext cx="828720" cy="438120"/>
          </a:xfrm>
          <a:prstGeom prst="rect">
            <a:avLst/>
          </a:prstGeom>
          <a:noFill/>
          <a:ln w="0">
            <a:noFill/>
          </a:ln>
        </p:spPr>
      </p:pic>
      <p:sp>
        <p:nvSpPr>
          <p:cNvPr id="2" name="PlaceHolder 1"/>
          <p:cNvSpPr>
            <a:spLocks noGrp="1"/>
          </p:cNvSpPr>
          <p:nvPr>
            <p:ph type="sldNum" idx="41"/>
          </p:nvPr>
        </p:nvSpPr>
        <p:spPr/>
        <p:txBody>
          <a:bodyPr/>
          <a:p>
            <a:fld id="{EBEDF82E-BB26-4BF2-A3B4-135C2452067A}" type="slidenum">
              <a:t>9</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0.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1.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2.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3.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4.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5.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6.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7.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8.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9.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0.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1.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2.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3.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4.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5.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6.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7.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8.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9.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0.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1.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2.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3.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0.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8.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9.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5536</TotalTime>
  <Application>LibreOffice/25.2.7.2$Linux_X86_64 LibreOffice_project/520$Build-2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2025-09-29T12:55:13Z</dcterms:created>
  <dc:creator/>
  <dc:description/>
  <dc:language>en-US</dc:language>
  <cp:lastModifiedBy/>
  <cp:lastPrinted>2025-11-24T03:47:33Z</cp:lastPrinted>
  <dcterms:modified xsi:type="dcterms:W3CDTF">2026-01-28T13:22:31Z</dcterms:modified>
  <cp:revision>393</cp:revision>
  <dc:subject/>
  <dc:title/>
</cp:coreProperties>
</file>

<file path=docProps/custom.xml><?xml version="1.0" encoding="utf-8"?>
<Properties xmlns="http://schemas.openxmlformats.org/officeDocument/2006/custom-properties" xmlns:vt="http://schemas.openxmlformats.org/officeDocument/2006/docPropsVTypes"/>
</file>